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9" r:id="rId4"/>
    <p:sldId id="269" r:id="rId5"/>
    <p:sldId id="28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966"/>
    <a:srgbClr val="FFF0A5"/>
    <a:srgbClr val="3E7A5B"/>
    <a:srgbClr val="8E2800"/>
    <a:srgbClr val="B64926"/>
    <a:srgbClr val="FFA219"/>
    <a:srgbClr val="FFB03B"/>
    <a:srgbClr val="404040"/>
    <a:srgbClr val="262626"/>
    <a:srgbClr val="FCE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6433" autoAdjust="0"/>
  </p:normalViewPr>
  <p:slideViewPr>
    <p:cSldViewPr snapToGrid="0" showGuides="1">
      <p:cViewPr varScale="1">
        <p:scale>
          <a:sx n="115" d="100"/>
          <a:sy n="115" d="100"/>
        </p:scale>
        <p:origin x="1914" y="108"/>
      </p:cViewPr>
      <p:guideLst>
        <p:guide orient="horz" pos="2160"/>
        <p:guide pos="2880"/>
        <p:guide pos="385"/>
        <p:guide pos="537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048196" y="1211355"/>
            <a:ext cx="2484617" cy="4589641"/>
            <a:chOff x="5410200" y="841037"/>
            <a:chExt cx="2802004" cy="5175925"/>
          </a:xfrm>
        </p:grpSpPr>
        <p:grpSp>
          <p:nvGrpSpPr>
            <p:cNvPr id="12" name="Group 11"/>
            <p:cNvGrpSpPr/>
            <p:nvPr/>
          </p:nvGrpSpPr>
          <p:grpSpPr>
            <a:xfrm>
              <a:off x="5410200" y="841037"/>
              <a:ext cx="2802004" cy="5175925"/>
              <a:chOff x="5076825" y="2011756"/>
              <a:chExt cx="3216275" cy="594117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076825" y="2011756"/>
                <a:ext cx="3216275" cy="5941174"/>
                <a:chOff x="5076825" y="2011756"/>
                <a:chExt cx="3216275" cy="5941175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5076825" y="201175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Donut 21"/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5256212" y="2581720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566482" y="2973291"/>
              <a:ext cx="24894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2253" y="2352755"/>
            <a:ext cx="4227614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dirty="0" err="1" smtClean="0">
                <a:solidFill>
                  <a:srgbClr val="468966"/>
                </a:solidFill>
                <a:latin typeface="Cul De Sac" pitchFamily="2" charset="0"/>
                <a:ea typeface="Cul De Sac" pitchFamily="2" charset="0"/>
                <a:cs typeface="Cul De Sac" pitchFamily="2" charset="0"/>
              </a:rPr>
              <a:t>MarblePang</a:t>
            </a:r>
            <a:endParaRPr lang="en-US" altLang="ko-KR" sz="4800" dirty="0" smtClean="0">
              <a:solidFill>
                <a:srgbClr val="468966"/>
              </a:solidFill>
              <a:latin typeface="Cul De Sac" pitchFamily="2" charset="0"/>
              <a:ea typeface="Cul De Sac" pitchFamily="2" charset="0"/>
              <a:cs typeface="Cul De Sac" pitchFamily="2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72361" y="3018322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2253" y="4877666"/>
            <a:ext cx="2263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>
                <a:solidFill>
                  <a:srgbClr val="468966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2018.05.28</a:t>
            </a:r>
          </a:p>
          <a:p>
            <a:r>
              <a:rPr lang="ko-KR" altLang="en-US" sz="2000" dirty="0" err="1" smtClean="0">
                <a:solidFill>
                  <a:srgbClr val="468966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조은하</a:t>
            </a:r>
            <a:endParaRPr lang="ko-KR" altLang="en-US" sz="2000" dirty="0">
              <a:solidFill>
                <a:srgbClr val="468966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74" y="1651660"/>
            <a:ext cx="2207459" cy="33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58813" y="2638750"/>
            <a:ext cx="1763255" cy="691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468966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</a:rPr>
              <a:t>Index</a:t>
            </a:r>
            <a:endParaRPr lang="en-US" altLang="ko-KR" sz="6000" spc="-300" dirty="0" smtClean="0">
              <a:solidFill>
                <a:srgbClr val="468966"/>
              </a:solidFill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58813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09819" y="1210985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dirty="0" smtClean="0">
                <a:solidFill>
                  <a:srgbClr val="468966"/>
                </a:solidFill>
                <a:latin typeface="Rockwell" panose="02060603020205020403" pitchFamily="18" charset="0"/>
                <a:ea typeface="나눔바른고딕 UltraLight" panose="020B0603020101020101" pitchFamily="50" charset="-127"/>
              </a:rPr>
              <a:t>1. Main UI</a:t>
            </a:r>
            <a:endParaRPr lang="en-US" altLang="ko-KR" sz="4800" dirty="0" smtClean="0">
              <a:solidFill>
                <a:srgbClr val="468966"/>
              </a:solidFill>
              <a:latin typeface="Rockwell" panose="02060603020205020403" pitchFamily="18" charset="0"/>
              <a:ea typeface="나눔바른고딕 UltraLight" panose="020B0603020101020101" pitchFamily="50" charset="-127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917751" y="4271181"/>
            <a:ext cx="132341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dirty="0" smtClean="0">
                <a:solidFill>
                  <a:srgbClr val="468966"/>
                </a:solidFill>
                <a:latin typeface="Cul De Sac" pitchFamily="2" charset="0"/>
                <a:ea typeface="Cul De Sac" pitchFamily="2" charset="0"/>
                <a:cs typeface="Cul De Sac" pitchFamily="2" charset="0"/>
              </a:rPr>
              <a:t>1) </a:t>
            </a:r>
            <a:r>
              <a:rPr lang="ko-KR" altLang="en-US" sz="1600" dirty="0" smtClean="0">
                <a:solidFill>
                  <a:srgbClr val="468966"/>
                </a:solidFill>
                <a:latin typeface="Cul De Sac" pitchFamily="2" charset="0"/>
                <a:ea typeface="나눔바른고딕 UltraLight" panose="020B0603020101020101" pitchFamily="50" charset="-127"/>
                <a:cs typeface="Cul De Sac" pitchFamily="2" charset="0"/>
              </a:rPr>
              <a:t>설정</a:t>
            </a:r>
            <a:endParaRPr lang="en-US" altLang="ko-KR" sz="1600" dirty="0" smtClean="0">
              <a:solidFill>
                <a:srgbClr val="468966"/>
              </a:solidFill>
              <a:latin typeface="Cul De Sac" pitchFamily="2" charset="0"/>
              <a:ea typeface="Cul De Sac" pitchFamily="2" charset="0"/>
              <a:cs typeface="Cul De Sac" pitchFamily="2" charset="0"/>
            </a:endParaRPr>
          </a:p>
          <a:p>
            <a:r>
              <a:rPr lang="en-US" altLang="ko-KR" sz="1600" dirty="0" smtClean="0">
                <a:solidFill>
                  <a:srgbClr val="468966"/>
                </a:solidFill>
                <a:latin typeface="Cul De Sac" pitchFamily="2" charset="0"/>
                <a:ea typeface="Cul De Sac" pitchFamily="2" charset="0"/>
                <a:cs typeface="Cul De Sac" pitchFamily="2" charset="0"/>
              </a:rPr>
              <a:t>2) </a:t>
            </a:r>
            <a:r>
              <a:rPr lang="ko-KR" altLang="en-US" sz="1600" dirty="0" smtClean="0">
                <a:solidFill>
                  <a:srgbClr val="468966"/>
                </a:solidFill>
                <a:latin typeface="Cul De Sac" pitchFamily="2" charset="0"/>
                <a:ea typeface="나눔바른고딕 UltraLight" panose="020B0603020101020101" pitchFamily="50" charset="-127"/>
                <a:cs typeface="Cul De Sac" pitchFamily="2" charset="0"/>
              </a:rPr>
              <a:t>아이템 사용</a:t>
            </a:r>
            <a:endParaRPr lang="en-US" altLang="ko-KR" sz="1600" dirty="0" smtClean="0">
              <a:solidFill>
                <a:srgbClr val="468966"/>
              </a:solidFill>
              <a:latin typeface="Cul De Sac" pitchFamily="2" charset="0"/>
              <a:ea typeface="Cul De Sac" pitchFamily="2" charset="0"/>
              <a:cs typeface="Cul De Sac" pitchFamily="2" charset="0"/>
            </a:endParaRPr>
          </a:p>
          <a:p>
            <a:r>
              <a:rPr lang="en-US" altLang="ko-KR" sz="1600" dirty="0" smtClean="0">
                <a:solidFill>
                  <a:srgbClr val="468966"/>
                </a:solidFill>
                <a:latin typeface="Cul De Sac" pitchFamily="2" charset="0"/>
                <a:ea typeface="Cul De Sac" pitchFamily="2" charset="0"/>
                <a:cs typeface="Cul De Sac" pitchFamily="2" charset="0"/>
              </a:rPr>
              <a:t>3) </a:t>
            </a:r>
            <a:r>
              <a:rPr lang="ko-KR" altLang="en-US" sz="1600" dirty="0" smtClean="0">
                <a:solidFill>
                  <a:srgbClr val="468966"/>
                </a:solidFill>
                <a:latin typeface="Cul De Sac" pitchFamily="2" charset="0"/>
                <a:ea typeface="나눔바른고딕 UltraLight" panose="020B0603020101020101" pitchFamily="50" charset="-127"/>
                <a:cs typeface="Cul De Sac" pitchFamily="2" charset="0"/>
              </a:rPr>
              <a:t>게임오버</a:t>
            </a:r>
            <a:endParaRPr lang="ko-KR" altLang="en-US" sz="1600" dirty="0">
              <a:solidFill>
                <a:srgbClr val="468966"/>
              </a:solidFill>
              <a:latin typeface="Cul De Sac" pitchFamily="2" charset="0"/>
              <a:ea typeface="나눔바른고딕 UltraLight" panose="020B0603020101020101" pitchFamily="50" charset="-127"/>
              <a:cs typeface="Cul De Sac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8885" y="3433156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800" dirty="0" smtClean="0">
                <a:solidFill>
                  <a:srgbClr val="468966"/>
                </a:solidFill>
                <a:latin typeface="Rockwell" panose="02060603020205020403" pitchFamily="18" charset="0"/>
                <a:ea typeface="나눔바른고딕 UltraLight" panose="020B0603020101020101" pitchFamily="50" charset="-127"/>
              </a:rPr>
              <a:t>2. Game UI</a:t>
            </a:r>
            <a:endParaRPr lang="en-US" altLang="ko-KR" sz="4800" dirty="0" smtClean="0">
              <a:solidFill>
                <a:srgbClr val="468966"/>
              </a:solidFill>
              <a:latin typeface="Rockwell" panose="02060603020205020403" pitchFamily="18" charset="0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99"/>
          <p:cNvSpPr/>
          <p:nvPr/>
        </p:nvSpPr>
        <p:spPr>
          <a:xfrm>
            <a:off x="4917751" y="1999857"/>
            <a:ext cx="93271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dirty="0" smtClean="0">
                <a:solidFill>
                  <a:srgbClr val="468966"/>
                </a:solidFill>
                <a:latin typeface="Cul De Sac" pitchFamily="2" charset="0"/>
                <a:ea typeface="Cul De Sac" pitchFamily="2" charset="0"/>
                <a:cs typeface="Cul De Sac" pitchFamily="2" charset="0"/>
              </a:rPr>
              <a:t>1) </a:t>
            </a:r>
            <a:r>
              <a:rPr lang="ko-KR" altLang="en-US" sz="1600" dirty="0" smtClean="0">
                <a:solidFill>
                  <a:srgbClr val="468966"/>
                </a:solidFill>
                <a:latin typeface="Cul De Sac" pitchFamily="2" charset="0"/>
                <a:ea typeface="나눔바른고딕 UltraLight" panose="020B0603020101020101" pitchFamily="50" charset="-127"/>
                <a:cs typeface="Cul De Sac" pitchFamily="2" charset="0"/>
              </a:rPr>
              <a:t>설정</a:t>
            </a:r>
            <a:endParaRPr lang="en-US" altLang="ko-KR" sz="1600" dirty="0" smtClean="0">
              <a:solidFill>
                <a:srgbClr val="468966"/>
              </a:solidFill>
              <a:latin typeface="Cul De Sac" pitchFamily="2" charset="0"/>
              <a:ea typeface="Cul De Sac" pitchFamily="2" charset="0"/>
              <a:cs typeface="Cul De Sac" pitchFamily="2" charset="0"/>
            </a:endParaRPr>
          </a:p>
          <a:p>
            <a:r>
              <a:rPr lang="en-US" altLang="ko-KR" sz="1600" dirty="0" smtClean="0">
                <a:solidFill>
                  <a:srgbClr val="468966"/>
                </a:solidFill>
                <a:latin typeface="Cul De Sac" pitchFamily="2" charset="0"/>
                <a:ea typeface="Cul De Sac" pitchFamily="2" charset="0"/>
                <a:cs typeface="Cul De Sac" pitchFamily="2" charset="0"/>
              </a:rPr>
              <a:t>2) </a:t>
            </a:r>
            <a:r>
              <a:rPr lang="ko-KR" altLang="en-US" sz="1600" dirty="0" smtClean="0">
                <a:solidFill>
                  <a:srgbClr val="468966"/>
                </a:solidFill>
                <a:latin typeface="Cul De Sac" pitchFamily="2" charset="0"/>
                <a:ea typeface="나눔바른고딕 UltraLight" panose="020B0603020101020101" pitchFamily="50" charset="-127"/>
                <a:cs typeface="Cul De Sac" pitchFamily="2" charset="0"/>
              </a:rPr>
              <a:t>도움말</a:t>
            </a:r>
            <a:endParaRPr lang="en-US" altLang="ko-KR" sz="1600" dirty="0" smtClean="0">
              <a:solidFill>
                <a:srgbClr val="468966"/>
              </a:solidFill>
              <a:latin typeface="Cul De Sac" pitchFamily="2" charset="0"/>
              <a:ea typeface="Cul De Sac" pitchFamily="2" charset="0"/>
              <a:cs typeface="Cul De Sac" pitchFamily="2" charset="0"/>
            </a:endParaRPr>
          </a:p>
          <a:p>
            <a:r>
              <a:rPr lang="en-US" altLang="ko-KR" sz="1600" dirty="0" smtClean="0">
                <a:solidFill>
                  <a:srgbClr val="468966"/>
                </a:solidFill>
                <a:latin typeface="Cul De Sac" pitchFamily="2" charset="0"/>
                <a:ea typeface="Cul De Sac" pitchFamily="2" charset="0"/>
                <a:cs typeface="Cul De Sac" pitchFamily="2" charset="0"/>
              </a:rPr>
              <a:t>3) </a:t>
            </a:r>
            <a:r>
              <a:rPr lang="ko-KR" altLang="en-US" sz="1600" dirty="0" smtClean="0">
                <a:solidFill>
                  <a:srgbClr val="468966"/>
                </a:solidFill>
                <a:latin typeface="Cul De Sac" pitchFamily="2" charset="0"/>
                <a:ea typeface="나눔바른고딕 UltraLight" panose="020B0603020101020101" pitchFamily="50" charset="-127"/>
                <a:cs typeface="Cul De Sac" pitchFamily="2" charset="0"/>
              </a:rPr>
              <a:t>상점</a:t>
            </a:r>
            <a:endParaRPr lang="en-US" altLang="ko-KR" sz="1600" dirty="0" smtClean="0">
              <a:solidFill>
                <a:srgbClr val="468966"/>
              </a:solidFill>
              <a:latin typeface="Cul De Sac" pitchFamily="2" charset="0"/>
              <a:ea typeface="Cul De Sac" pitchFamily="2" charset="0"/>
              <a:cs typeface="Cul De Sac" pitchFamily="2" charset="0"/>
            </a:endParaRPr>
          </a:p>
          <a:p>
            <a:pPr marL="342900" indent="-342900">
              <a:buAutoNum type="arabicParenR"/>
            </a:pPr>
            <a:endParaRPr lang="ko-KR" altLang="en-US" sz="16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93925" y="2492300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  <a:endParaRPr lang="en-US" altLang="ko-KR" sz="6000" spc="-300" dirty="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301" y="3813878"/>
            <a:ext cx="2705100" cy="576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3200" dirty="0">
                <a:solidFill>
                  <a:srgbClr val="468966"/>
                </a:solidFill>
                <a:latin typeface="Rockwell" panose="02060603020205020403" pitchFamily="18" charset="0"/>
                <a:ea typeface="나눔바른고딕 UltraLight" panose="020B0603020101020101" pitchFamily="50" charset="-127"/>
              </a:rPr>
              <a:t>Main UI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7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993925" y="2492300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  <a:endParaRPr lang="en-US" altLang="ko-KR" sz="6000" spc="-300" dirty="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29301" y="3813878"/>
            <a:ext cx="2705100" cy="576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3200" dirty="0">
                <a:solidFill>
                  <a:srgbClr val="468966"/>
                </a:solidFill>
                <a:latin typeface="Rockwell" panose="02060603020205020403" pitchFamily="18" charset="0"/>
                <a:ea typeface="나눔바른고딕 UltraLight" panose="020B0603020101020101" pitchFamily="50" charset="-127"/>
              </a:rPr>
              <a:t>Game UI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49811" y="1747582"/>
            <a:ext cx="1613270" cy="2452171"/>
            <a:chOff x="4150537" y="1987202"/>
            <a:chExt cx="1613270" cy="2452171"/>
          </a:xfrm>
        </p:grpSpPr>
        <p:sp>
          <p:nvSpPr>
            <p:cNvPr id="133" name="Rounded Rectangle 132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21627" y="214514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1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Box 861"/>
          <p:cNvSpPr txBox="1"/>
          <p:nvPr/>
        </p:nvSpPr>
        <p:spPr>
          <a:xfrm>
            <a:off x="2664993" y="2346874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8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THANKS</a:t>
            </a:r>
          </a:p>
        </p:txBody>
      </p:sp>
      <p:cxnSp>
        <p:nvCxnSpPr>
          <p:cNvPr id="863" name="Straight Connector 862"/>
          <p:cNvCxnSpPr/>
          <p:nvPr/>
        </p:nvCxnSpPr>
        <p:spPr>
          <a:xfrm>
            <a:off x="4065167" y="3429000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3635</TotalTime>
  <Words>167</Words>
  <Application>Microsoft Office PowerPoint</Application>
  <PresentationFormat>화면 슬라이드 쇼(4:3)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1훈하얀고양이 R</vt:lpstr>
      <vt:lpstr>DX빨간우체통B</vt:lpstr>
      <vt:lpstr>나눔바른고딕 UltraLight</vt:lpstr>
      <vt:lpstr>맑은 고딕</vt:lpstr>
      <vt:lpstr>Arial</vt:lpstr>
      <vt:lpstr>Calibri</vt:lpstr>
      <vt:lpstr>Calibri Light</vt:lpstr>
      <vt:lpstr>Cul De Sac</vt:lpstr>
      <vt:lpstr>Rockwell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Windows 사용자</cp:lastModifiedBy>
  <cp:revision>256</cp:revision>
  <dcterms:created xsi:type="dcterms:W3CDTF">2015-10-11T11:17:49Z</dcterms:created>
  <dcterms:modified xsi:type="dcterms:W3CDTF">2018-05-28T02:31:29Z</dcterms:modified>
</cp:coreProperties>
</file>