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4" r:id="rId4"/>
    <p:sldId id="256" r:id="rId5"/>
    <p:sldId id="257" r:id="rId6"/>
    <p:sldId id="269" r:id="rId7"/>
    <p:sldId id="268" r:id="rId8"/>
    <p:sldId id="270" r:id="rId9"/>
    <p:sldId id="267" r:id="rId10"/>
    <p:sldId id="27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E9"/>
    <a:srgbClr val="BFC3C6"/>
    <a:srgbClr val="FFFFFF"/>
    <a:srgbClr val="FED4E0"/>
    <a:srgbClr val="B2B2B2"/>
    <a:srgbClr val="58422E"/>
    <a:srgbClr val="905629"/>
    <a:srgbClr val="C4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>
        <p:scale>
          <a:sx n="100" d="100"/>
          <a:sy n="100" d="100"/>
        </p:scale>
        <p:origin x="1776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BFC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64C-1E7D-4024-B124-95A2FD633892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146-CE24-4455-951F-D135E5090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ED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64C-1E7D-4024-B124-95A2FD633892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146-CE24-4455-951F-D135E5090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2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64C-1E7D-4024-B124-95A2FD633892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146-CE24-4455-951F-D135E5090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7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64C-1E7D-4024-B124-95A2FD633892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F146-CE24-4455-951F-D135E5090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664C-1E7D-4024-B124-95A2FD633892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F146-CE24-4455-951F-D135E5090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832905" y="789968"/>
            <a:ext cx="1173390" cy="877806"/>
            <a:chOff x="3832905" y="789968"/>
            <a:chExt cx="1173390" cy="877806"/>
          </a:xfrm>
        </p:grpSpPr>
        <p:sp>
          <p:nvSpPr>
            <p:cNvPr id="74" name="자유형 73"/>
            <p:cNvSpPr/>
            <p:nvPr/>
          </p:nvSpPr>
          <p:spPr>
            <a:xfrm rot="17951163" flipH="1">
              <a:off x="4671789" y="1230784"/>
              <a:ext cx="470438" cy="128525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 rot="1954911">
              <a:off x="3832905" y="1419140"/>
              <a:ext cx="581808" cy="15217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  <a:gd name="connsiteX0" fmla="*/ 3089605 w 4478539"/>
                <a:gd name="connsiteY0" fmla="*/ 194713 h 1042204"/>
                <a:gd name="connsiteX1" fmla="*/ 2908718 w 4478539"/>
                <a:gd name="connsiteY1" fmla="*/ 195234 h 1042204"/>
                <a:gd name="connsiteX2" fmla="*/ 804419 w 4478539"/>
                <a:gd name="connsiteY2" fmla="*/ 511880 h 1042204"/>
                <a:gd name="connsiteX3" fmla="*/ 2903462 w 4478539"/>
                <a:gd name="connsiteY3" fmla="*/ 244068 h 1042204"/>
                <a:gd name="connsiteX4" fmla="*/ 3791695 w 4478539"/>
                <a:gd name="connsiteY4" fmla="*/ 380325 h 1042204"/>
                <a:gd name="connsiteX5" fmla="*/ 3089605 w 4478539"/>
                <a:gd name="connsiteY5" fmla="*/ 194713 h 1042204"/>
                <a:gd name="connsiteX6" fmla="*/ 2928078 w 4478539"/>
                <a:gd name="connsiteY6" fmla="*/ 214 h 1042204"/>
                <a:gd name="connsiteX7" fmla="*/ 4478538 w 4478539"/>
                <a:gd name="connsiteY7" fmla="*/ 140319 h 1042204"/>
                <a:gd name="connsiteX8" fmla="*/ 2619341 w 4478539"/>
                <a:gd name="connsiteY8" fmla="*/ 1041491 h 1042204"/>
                <a:gd name="connsiteX9" fmla="*/ 1 w 4478539"/>
                <a:gd name="connsiteY9" fmla="*/ 49686 h 1042204"/>
                <a:gd name="connsiteX10" fmla="*/ 2928078 w 4478539"/>
                <a:gd name="connsiteY10" fmla="*/ 214 h 104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539" h="1042204">
                  <a:moveTo>
                    <a:pt x="3089605" y="194713"/>
                  </a:moveTo>
                  <a:cubicBezTo>
                    <a:pt x="3031426" y="192500"/>
                    <a:pt x="2970953" y="192493"/>
                    <a:pt x="2908718" y="195234"/>
                  </a:cubicBezTo>
                  <a:cubicBezTo>
                    <a:pt x="2410837" y="217158"/>
                    <a:pt x="2287440" y="478793"/>
                    <a:pt x="804419" y="511880"/>
                  </a:cubicBezTo>
                  <a:cubicBezTo>
                    <a:pt x="2046954" y="575035"/>
                    <a:pt x="2405582" y="265992"/>
                    <a:pt x="2903462" y="244068"/>
                  </a:cubicBezTo>
                  <a:cubicBezTo>
                    <a:pt x="3401343" y="222144"/>
                    <a:pt x="3671286" y="293475"/>
                    <a:pt x="3791695" y="380325"/>
                  </a:cubicBezTo>
                  <a:cubicBezTo>
                    <a:pt x="3791695" y="333839"/>
                    <a:pt x="3496856" y="210208"/>
                    <a:pt x="3089605" y="194713"/>
                  </a:cubicBezTo>
                  <a:close/>
                  <a:moveTo>
                    <a:pt x="2928078" y="214"/>
                  </a:moveTo>
                  <a:cubicBezTo>
                    <a:pt x="3674501" y="15319"/>
                    <a:pt x="4478538" y="65917"/>
                    <a:pt x="4478538" y="140319"/>
                  </a:cubicBezTo>
                  <a:cubicBezTo>
                    <a:pt x="3987369" y="579592"/>
                    <a:pt x="3344396" y="1027459"/>
                    <a:pt x="2619341" y="1041491"/>
                  </a:cubicBezTo>
                  <a:cubicBezTo>
                    <a:pt x="1894286" y="1055523"/>
                    <a:pt x="912691" y="867059"/>
                    <a:pt x="1" y="49686"/>
                  </a:cubicBezTo>
                  <a:cubicBezTo>
                    <a:pt x="1559162" y="767257"/>
                    <a:pt x="2181655" y="-14891"/>
                    <a:pt x="2928078" y="214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4"/>
            <p:cNvSpPr/>
            <p:nvPr/>
          </p:nvSpPr>
          <p:spPr>
            <a:xfrm rot="10230086" flipH="1">
              <a:off x="4051129" y="789968"/>
              <a:ext cx="724434" cy="63799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4"/>
            <p:cNvSpPr/>
            <p:nvPr/>
          </p:nvSpPr>
          <p:spPr>
            <a:xfrm rot="5799650" flipH="1">
              <a:off x="3898612" y="966877"/>
              <a:ext cx="724434" cy="637996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4"/>
            <p:cNvSpPr/>
            <p:nvPr/>
          </p:nvSpPr>
          <p:spPr>
            <a:xfrm rot="7200000" flipH="1">
              <a:off x="4396777" y="855180"/>
              <a:ext cx="597316" cy="62172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4"/>
            <p:cNvSpPr/>
            <p:nvPr/>
          </p:nvSpPr>
          <p:spPr>
            <a:xfrm rot="900000" flipH="1">
              <a:off x="4207562" y="1151170"/>
              <a:ext cx="621963" cy="51660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 rot="17004202" flipH="1">
              <a:off x="4545835" y="1405414"/>
              <a:ext cx="289701" cy="13796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 rot="2069682">
              <a:off x="4251740" y="1450921"/>
              <a:ext cx="366761" cy="167078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915591" y="1885860"/>
            <a:ext cx="3054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목화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파워포인트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4521650" y="3790950"/>
            <a:ext cx="96991" cy="2064579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352321" y="2982009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04414" y="5999089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643126" y="1907783"/>
            <a:ext cx="1857748" cy="3232934"/>
            <a:chOff x="5924412" y="1253121"/>
            <a:chExt cx="1857748" cy="3232934"/>
          </a:xfrm>
        </p:grpSpPr>
        <p:sp>
          <p:nvSpPr>
            <p:cNvPr id="65" name="자유형 64"/>
            <p:cNvSpPr/>
            <p:nvPr/>
          </p:nvSpPr>
          <p:spPr>
            <a:xfrm rot="6548484">
              <a:off x="7230732" y="2397060"/>
              <a:ext cx="113146" cy="324576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 1"/>
            <p:cNvSpPr/>
            <p:nvPr/>
          </p:nvSpPr>
          <p:spPr>
            <a:xfrm>
              <a:off x="6790844" y="2421476"/>
              <a:ext cx="96991" cy="206457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2379512">
              <a:off x="7080635" y="1977667"/>
              <a:ext cx="116223" cy="950047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 rot="19494955">
              <a:off x="6503376" y="2436762"/>
              <a:ext cx="86528" cy="1064032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0965142">
              <a:off x="6695707" y="1617946"/>
              <a:ext cx="92581" cy="84566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7073699" y="1757588"/>
              <a:ext cx="687584" cy="543199"/>
              <a:chOff x="7158508" y="1616466"/>
              <a:chExt cx="687584" cy="543199"/>
            </a:xfrm>
          </p:grpSpPr>
          <p:sp>
            <p:nvSpPr>
              <p:cNvPr id="29" name="자유형 2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2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8236204">
              <a:off x="6207249" y="1325313"/>
              <a:ext cx="687584" cy="543199"/>
              <a:chOff x="7158508" y="1616466"/>
              <a:chExt cx="687584" cy="543199"/>
            </a:xfrm>
          </p:grpSpPr>
          <p:sp>
            <p:nvSpPr>
              <p:cNvPr id="39" name="자유형 3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flipH="1">
              <a:off x="5924412" y="2304648"/>
              <a:ext cx="687584" cy="543199"/>
              <a:chOff x="7158508" y="1616466"/>
              <a:chExt cx="687584" cy="543199"/>
            </a:xfrm>
          </p:grpSpPr>
          <p:sp>
            <p:nvSpPr>
              <p:cNvPr id="48" name="자유형 47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6245730" flipH="1">
              <a:off x="7295671" y="2375784"/>
              <a:ext cx="543559" cy="429418"/>
              <a:chOff x="7158508" y="1616466"/>
              <a:chExt cx="687584" cy="543199"/>
            </a:xfrm>
          </p:grpSpPr>
          <p:sp>
            <p:nvSpPr>
              <p:cNvPr id="57" name="자유형 56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 62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자유형 65"/>
            <p:cNvSpPr/>
            <p:nvPr/>
          </p:nvSpPr>
          <p:spPr>
            <a:xfrm rot="7708438">
              <a:off x="6661043" y="2134346"/>
              <a:ext cx="82004" cy="273488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rot="20076744" flipH="1">
              <a:off x="6317816" y="1978843"/>
              <a:ext cx="374058" cy="295510"/>
              <a:chOff x="7158508" y="1616466"/>
              <a:chExt cx="687584" cy="543199"/>
            </a:xfrm>
          </p:grpSpPr>
          <p:sp>
            <p:nvSpPr>
              <p:cNvPr id="68" name="자유형 67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 rot="4595798">
                <a:off x="7256307" y="1983238"/>
                <a:ext cx="179272" cy="85378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19530318" flipH="1">
                <a:off x="7392145" y="2023944"/>
                <a:ext cx="226958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4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56730" y="2990097"/>
            <a:ext cx="1173390" cy="877806"/>
            <a:chOff x="4278383" y="2978144"/>
            <a:chExt cx="1173390" cy="877806"/>
          </a:xfrm>
        </p:grpSpPr>
        <p:sp>
          <p:nvSpPr>
            <p:cNvPr id="74" name="자유형 73"/>
            <p:cNvSpPr/>
            <p:nvPr/>
          </p:nvSpPr>
          <p:spPr>
            <a:xfrm rot="17951163" flipH="1">
              <a:off x="5117267" y="3418960"/>
              <a:ext cx="470438" cy="128525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 rot="1954911">
              <a:off x="4278383" y="3607316"/>
              <a:ext cx="581808" cy="15217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  <a:gd name="connsiteX0" fmla="*/ 3089605 w 4478539"/>
                <a:gd name="connsiteY0" fmla="*/ 194713 h 1042204"/>
                <a:gd name="connsiteX1" fmla="*/ 2908718 w 4478539"/>
                <a:gd name="connsiteY1" fmla="*/ 195234 h 1042204"/>
                <a:gd name="connsiteX2" fmla="*/ 804419 w 4478539"/>
                <a:gd name="connsiteY2" fmla="*/ 511880 h 1042204"/>
                <a:gd name="connsiteX3" fmla="*/ 2903462 w 4478539"/>
                <a:gd name="connsiteY3" fmla="*/ 244068 h 1042204"/>
                <a:gd name="connsiteX4" fmla="*/ 3791695 w 4478539"/>
                <a:gd name="connsiteY4" fmla="*/ 380325 h 1042204"/>
                <a:gd name="connsiteX5" fmla="*/ 3089605 w 4478539"/>
                <a:gd name="connsiteY5" fmla="*/ 194713 h 1042204"/>
                <a:gd name="connsiteX6" fmla="*/ 2928078 w 4478539"/>
                <a:gd name="connsiteY6" fmla="*/ 214 h 1042204"/>
                <a:gd name="connsiteX7" fmla="*/ 4478538 w 4478539"/>
                <a:gd name="connsiteY7" fmla="*/ 140319 h 1042204"/>
                <a:gd name="connsiteX8" fmla="*/ 2619341 w 4478539"/>
                <a:gd name="connsiteY8" fmla="*/ 1041491 h 1042204"/>
                <a:gd name="connsiteX9" fmla="*/ 1 w 4478539"/>
                <a:gd name="connsiteY9" fmla="*/ 49686 h 1042204"/>
                <a:gd name="connsiteX10" fmla="*/ 2928078 w 4478539"/>
                <a:gd name="connsiteY10" fmla="*/ 214 h 104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539" h="1042204">
                  <a:moveTo>
                    <a:pt x="3089605" y="194713"/>
                  </a:moveTo>
                  <a:cubicBezTo>
                    <a:pt x="3031426" y="192500"/>
                    <a:pt x="2970953" y="192493"/>
                    <a:pt x="2908718" y="195234"/>
                  </a:cubicBezTo>
                  <a:cubicBezTo>
                    <a:pt x="2410837" y="217158"/>
                    <a:pt x="2287440" y="478793"/>
                    <a:pt x="804419" y="511880"/>
                  </a:cubicBezTo>
                  <a:cubicBezTo>
                    <a:pt x="2046954" y="575035"/>
                    <a:pt x="2405582" y="265992"/>
                    <a:pt x="2903462" y="244068"/>
                  </a:cubicBezTo>
                  <a:cubicBezTo>
                    <a:pt x="3401343" y="222144"/>
                    <a:pt x="3671286" y="293475"/>
                    <a:pt x="3791695" y="380325"/>
                  </a:cubicBezTo>
                  <a:cubicBezTo>
                    <a:pt x="3791695" y="333839"/>
                    <a:pt x="3496856" y="210208"/>
                    <a:pt x="3089605" y="194713"/>
                  </a:cubicBezTo>
                  <a:close/>
                  <a:moveTo>
                    <a:pt x="2928078" y="214"/>
                  </a:moveTo>
                  <a:cubicBezTo>
                    <a:pt x="3674501" y="15319"/>
                    <a:pt x="4478538" y="65917"/>
                    <a:pt x="4478538" y="140319"/>
                  </a:cubicBezTo>
                  <a:cubicBezTo>
                    <a:pt x="3987369" y="579592"/>
                    <a:pt x="3344396" y="1027459"/>
                    <a:pt x="2619341" y="1041491"/>
                  </a:cubicBezTo>
                  <a:cubicBezTo>
                    <a:pt x="1894286" y="1055523"/>
                    <a:pt x="912691" y="867059"/>
                    <a:pt x="1" y="49686"/>
                  </a:cubicBezTo>
                  <a:cubicBezTo>
                    <a:pt x="1559162" y="767257"/>
                    <a:pt x="2181655" y="-14891"/>
                    <a:pt x="2928078" y="214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4"/>
            <p:cNvSpPr/>
            <p:nvPr/>
          </p:nvSpPr>
          <p:spPr>
            <a:xfrm rot="10230086" flipH="1">
              <a:off x="4496607" y="2978144"/>
              <a:ext cx="724434" cy="63799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4"/>
            <p:cNvSpPr/>
            <p:nvPr/>
          </p:nvSpPr>
          <p:spPr>
            <a:xfrm rot="5799650" flipH="1">
              <a:off x="4344090" y="3155053"/>
              <a:ext cx="724434" cy="637996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4"/>
            <p:cNvSpPr/>
            <p:nvPr/>
          </p:nvSpPr>
          <p:spPr>
            <a:xfrm rot="7200000" flipH="1">
              <a:off x="4842255" y="3043356"/>
              <a:ext cx="597316" cy="62172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4"/>
            <p:cNvSpPr/>
            <p:nvPr/>
          </p:nvSpPr>
          <p:spPr>
            <a:xfrm rot="900000" flipH="1">
              <a:off x="4653040" y="3339346"/>
              <a:ext cx="621963" cy="51660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 rot="17004202" flipH="1">
              <a:off x="4991313" y="3593590"/>
              <a:ext cx="289701" cy="13796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 rot="2069682">
              <a:off x="4697218" y="3639097"/>
              <a:ext cx="366761" cy="167078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429500" y="440186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특별하다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500" y="50481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flipH="1">
            <a:off x="3216666" y="3238806"/>
            <a:ext cx="543559" cy="429418"/>
            <a:chOff x="7158508" y="1616466"/>
            <a:chExt cx="687584" cy="543199"/>
          </a:xfrm>
        </p:grpSpPr>
        <p:sp>
          <p:nvSpPr>
            <p:cNvPr id="41" name="자유형 40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flipH="1">
            <a:off x="2515104" y="3315064"/>
            <a:ext cx="374058" cy="295510"/>
            <a:chOff x="7158508" y="1616466"/>
            <a:chExt cx="687584" cy="543199"/>
          </a:xfrm>
        </p:grpSpPr>
        <p:sp>
          <p:nvSpPr>
            <p:cNvPr id="50" name="자유형 49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rot="4595798">
              <a:off x="7256307" y="1983238"/>
              <a:ext cx="179272" cy="85378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 rot="19530318" flipH="1">
              <a:off x="7392145" y="2023944"/>
              <a:ext cx="226958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17901" y="2868198"/>
            <a:ext cx="1499282" cy="1121604"/>
            <a:chOff x="4278383" y="2978144"/>
            <a:chExt cx="1173390" cy="877806"/>
          </a:xfrm>
        </p:grpSpPr>
        <p:sp>
          <p:nvSpPr>
            <p:cNvPr id="74" name="자유형 73"/>
            <p:cNvSpPr/>
            <p:nvPr/>
          </p:nvSpPr>
          <p:spPr>
            <a:xfrm rot="17951163" flipH="1">
              <a:off x="5117267" y="3418960"/>
              <a:ext cx="470438" cy="128525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 rot="1954911">
              <a:off x="4278383" y="3607316"/>
              <a:ext cx="581808" cy="15217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  <a:gd name="connsiteX0" fmla="*/ 3089605 w 4478539"/>
                <a:gd name="connsiteY0" fmla="*/ 194713 h 1042204"/>
                <a:gd name="connsiteX1" fmla="*/ 2908718 w 4478539"/>
                <a:gd name="connsiteY1" fmla="*/ 195234 h 1042204"/>
                <a:gd name="connsiteX2" fmla="*/ 804419 w 4478539"/>
                <a:gd name="connsiteY2" fmla="*/ 511880 h 1042204"/>
                <a:gd name="connsiteX3" fmla="*/ 2903462 w 4478539"/>
                <a:gd name="connsiteY3" fmla="*/ 244068 h 1042204"/>
                <a:gd name="connsiteX4" fmla="*/ 3791695 w 4478539"/>
                <a:gd name="connsiteY4" fmla="*/ 380325 h 1042204"/>
                <a:gd name="connsiteX5" fmla="*/ 3089605 w 4478539"/>
                <a:gd name="connsiteY5" fmla="*/ 194713 h 1042204"/>
                <a:gd name="connsiteX6" fmla="*/ 2928078 w 4478539"/>
                <a:gd name="connsiteY6" fmla="*/ 214 h 1042204"/>
                <a:gd name="connsiteX7" fmla="*/ 4478538 w 4478539"/>
                <a:gd name="connsiteY7" fmla="*/ 140319 h 1042204"/>
                <a:gd name="connsiteX8" fmla="*/ 2619341 w 4478539"/>
                <a:gd name="connsiteY8" fmla="*/ 1041491 h 1042204"/>
                <a:gd name="connsiteX9" fmla="*/ 1 w 4478539"/>
                <a:gd name="connsiteY9" fmla="*/ 49686 h 1042204"/>
                <a:gd name="connsiteX10" fmla="*/ 2928078 w 4478539"/>
                <a:gd name="connsiteY10" fmla="*/ 214 h 104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539" h="1042204">
                  <a:moveTo>
                    <a:pt x="3089605" y="194713"/>
                  </a:moveTo>
                  <a:cubicBezTo>
                    <a:pt x="3031426" y="192500"/>
                    <a:pt x="2970953" y="192493"/>
                    <a:pt x="2908718" y="195234"/>
                  </a:cubicBezTo>
                  <a:cubicBezTo>
                    <a:pt x="2410837" y="217158"/>
                    <a:pt x="2287440" y="478793"/>
                    <a:pt x="804419" y="511880"/>
                  </a:cubicBezTo>
                  <a:cubicBezTo>
                    <a:pt x="2046954" y="575035"/>
                    <a:pt x="2405582" y="265992"/>
                    <a:pt x="2903462" y="244068"/>
                  </a:cubicBezTo>
                  <a:cubicBezTo>
                    <a:pt x="3401343" y="222144"/>
                    <a:pt x="3671286" y="293475"/>
                    <a:pt x="3791695" y="380325"/>
                  </a:cubicBezTo>
                  <a:cubicBezTo>
                    <a:pt x="3791695" y="333839"/>
                    <a:pt x="3496856" y="210208"/>
                    <a:pt x="3089605" y="194713"/>
                  </a:cubicBezTo>
                  <a:close/>
                  <a:moveTo>
                    <a:pt x="2928078" y="214"/>
                  </a:moveTo>
                  <a:cubicBezTo>
                    <a:pt x="3674501" y="15319"/>
                    <a:pt x="4478538" y="65917"/>
                    <a:pt x="4478538" y="140319"/>
                  </a:cubicBezTo>
                  <a:cubicBezTo>
                    <a:pt x="3987369" y="579592"/>
                    <a:pt x="3344396" y="1027459"/>
                    <a:pt x="2619341" y="1041491"/>
                  </a:cubicBezTo>
                  <a:cubicBezTo>
                    <a:pt x="1894286" y="1055523"/>
                    <a:pt x="912691" y="867059"/>
                    <a:pt x="1" y="49686"/>
                  </a:cubicBezTo>
                  <a:cubicBezTo>
                    <a:pt x="1559162" y="767257"/>
                    <a:pt x="2181655" y="-14891"/>
                    <a:pt x="2928078" y="214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4"/>
            <p:cNvSpPr/>
            <p:nvPr/>
          </p:nvSpPr>
          <p:spPr>
            <a:xfrm rot="10230086" flipH="1">
              <a:off x="4496607" y="2978144"/>
              <a:ext cx="724434" cy="63799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4"/>
            <p:cNvSpPr/>
            <p:nvPr/>
          </p:nvSpPr>
          <p:spPr>
            <a:xfrm rot="5799650" flipH="1">
              <a:off x="4344090" y="3155053"/>
              <a:ext cx="724434" cy="637996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4"/>
            <p:cNvSpPr/>
            <p:nvPr/>
          </p:nvSpPr>
          <p:spPr>
            <a:xfrm rot="7200000" flipH="1">
              <a:off x="4842255" y="3043356"/>
              <a:ext cx="597316" cy="62172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4"/>
            <p:cNvSpPr/>
            <p:nvPr/>
          </p:nvSpPr>
          <p:spPr>
            <a:xfrm rot="900000" flipH="1">
              <a:off x="4653040" y="3339346"/>
              <a:ext cx="621963" cy="51660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 rot="17004202" flipH="1">
              <a:off x="4991313" y="3593590"/>
              <a:ext cx="289701" cy="13796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 rot="2069682">
              <a:off x="4697218" y="3639097"/>
              <a:ext cx="366761" cy="167078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956730" y="2990097"/>
            <a:ext cx="1173390" cy="877806"/>
            <a:chOff x="4278383" y="2978144"/>
            <a:chExt cx="1173390" cy="877806"/>
          </a:xfrm>
        </p:grpSpPr>
        <p:sp>
          <p:nvSpPr>
            <p:cNvPr id="86" name="자유형 85"/>
            <p:cNvSpPr/>
            <p:nvPr/>
          </p:nvSpPr>
          <p:spPr>
            <a:xfrm rot="17951163" flipH="1">
              <a:off x="5117267" y="3418960"/>
              <a:ext cx="470438" cy="128525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 rot="1954911">
              <a:off x="4278383" y="3607316"/>
              <a:ext cx="581808" cy="15217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  <a:gd name="connsiteX0" fmla="*/ 3089605 w 4478539"/>
                <a:gd name="connsiteY0" fmla="*/ 194713 h 1042204"/>
                <a:gd name="connsiteX1" fmla="*/ 2908718 w 4478539"/>
                <a:gd name="connsiteY1" fmla="*/ 195234 h 1042204"/>
                <a:gd name="connsiteX2" fmla="*/ 804419 w 4478539"/>
                <a:gd name="connsiteY2" fmla="*/ 511880 h 1042204"/>
                <a:gd name="connsiteX3" fmla="*/ 2903462 w 4478539"/>
                <a:gd name="connsiteY3" fmla="*/ 244068 h 1042204"/>
                <a:gd name="connsiteX4" fmla="*/ 3791695 w 4478539"/>
                <a:gd name="connsiteY4" fmla="*/ 380325 h 1042204"/>
                <a:gd name="connsiteX5" fmla="*/ 3089605 w 4478539"/>
                <a:gd name="connsiteY5" fmla="*/ 194713 h 1042204"/>
                <a:gd name="connsiteX6" fmla="*/ 2928078 w 4478539"/>
                <a:gd name="connsiteY6" fmla="*/ 214 h 1042204"/>
                <a:gd name="connsiteX7" fmla="*/ 4478538 w 4478539"/>
                <a:gd name="connsiteY7" fmla="*/ 140319 h 1042204"/>
                <a:gd name="connsiteX8" fmla="*/ 2619341 w 4478539"/>
                <a:gd name="connsiteY8" fmla="*/ 1041491 h 1042204"/>
                <a:gd name="connsiteX9" fmla="*/ 1 w 4478539"/>
                <a:gd name="connsiteY9" fmla="*/ 49686 h 1042204"/>
                <a:gd name="connsiteX10" fmla="*/ 2928078 w 4478539"/>
                <a:gd name="connsiteY10" fmla="*/ 214 h 104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539" h="1042204">
                  <a:moveTo>
                    <a:pt x="3089605" y="194713"/>
                  </a:moveTo>
                  <a:cubicBezTo>
                    <a:pt x="3031426" y="192500"/>
                    <a:pt x="2970953" y="192493"/>
                    <a:pt x="2908718" y="195234"/>
                  </a:cubicBezTo>
                  <a:cubicBezTo>
                    <a:pt x="2410837" y="217158"/>
                    <a:pt x="2287440" y="478793"/>
                    <a:pt x="804419" y="511880"/>
                  </a:cubicBezTo>
                  <a:cubicBezTo>
                    <a:pt x="2046954" y="575035"/>
                    <a:pt x="2405582" y="265992"/>
                    <a:pt x="2903462" y="244068"/>
                  </a:cubicBezTo>
                  <a:cubicBezTo>
                    <a:pt x="3401343" y="222144"/>
                    <a:pt x="3671286" y="293475"/>
                    <a:pt x="3791695" y="380325"/>
                  </a:cubicBezTo>
                  <a:cubicBezTo>
                    <a:pt x="3791695" y="333839"/>
                    <a:pt x="3496856" y="210208"/>
                    <a:pt x="3089605" y="194713"/>
                  </a:cubicBezTo>
                  <a:close/>
                  <a:moveTo>
                    <a:pt x="2928078" y="214"/>
                  </a:moveTo>
                  <a:cubicBezTo>
                    <a:pt x="3674501" y="15319"/>
                    <a:pt x="4478538" y="65917"/>
                    <a:pt x="4478538" y="140319"/>
                  </a:cubicBezTo>
                  <a:cubicBezTo>
                    <a:pt x="3987369" y="579592"/>
                    <a:pt x="3344396" y="1027459"/>
                    <a:pt x="2619341" y="1041491"/>
                  </a:cubicBezTo>
                  <a:cubicBezTo>
                    <a:pt x="1894286" y="1055523"/>
                    <a:pt x="912691" y="867059"/>
                    <a:pt x="1" y="49686"/>
                  </a:cubicBezTo>
                  <a:cubicBezTo>
                    <a:pt x="1559162" y="767257"/>
                    <a:pt x="2181655" y="-14891"/>
                    <a:pt x="2928078" y="214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4"/>
            <p:cNvSpPr/>
            <p:nvPr/>
          </p:nvSpPr>
          <p:spPr>
            <a:xfrm rot="10230086" flipH="1">
              <a:off x="4496607" y="2978144"/>
              <a:ext cx="724434" cy="63799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4"/>
            <p:cNvSpPr/>
            <p:nvPr/>
          </p:nvSpPr>
          <p:spPr>
            <a:xfrm rot="5799650" flipH="1">
              <a:off x="4344090" y="3155053"/>
              <a:ext cx="724434" cy="637996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4"/>
            <p:cNvSpPr/>
            <p:nvPr/>
          </p:nvSpPr>
          <p:spPr>
            <a:xfrm rot="7200000" flipH="1">
              <a:off x="4842255" y="3043356"/>
              <a:ext cx="597316" cy="62172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4"/>
            <p:cNvSpPr/>
            <p:nvPr/>
          </p:nvSpPr>
          <p:spPr>
            <a:xfrm rot="900000" flipH="1">
              <a:off x="4653040" y="3339346"/>
              <a:ext cx="621963" cy="516604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 rot="17004202" flipH="1">
              <a:off x="4991313" y="3593590"/>
              <a:ext cx="289701" cy="13796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 rot="2069682">
              <a:off x="4697218" y="3639097"/>
              <a:ext cx="366761" cy="167078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429500" y="50481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9499" y="4401867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포근하다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6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643126" y="1050533"/>
            <a:ext cx="1857748" cy="3232934"/>
            <a:chOff x="5924412" y="1253121"/>
            <a:chExt cx="1857748" cy="3232934"/>
          </a:xfrm>
        </p:grpSpPr>
        <p:sp>
          <p:nvSpPr>
            <p:cNvPr id="65" name="자유형 64"/>
            <p:cNvSpPr/>
            <p:nvPr/>
          </p:nvSpPr>
          <p:spPr>
            <a:xfrm rot="6548484">
              <a:off x="7230732" y="2397060"/>
              <a:ext cx="113146" cy="324576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 1"/>
            <p:cNvSpPr/>
            <p:nvPr/>
          </p:nvSpPr>
          <p:spPr>
            <a:xfrm>
              <a:off x="6790844" y="2421476"/>
              <a:ext cx="96991" cy="206457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2379512">
              <a:off x="7080635" y="1977667"/>
              <a:ext cx="116223" cy="950047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 rot="19494955">
              <a:off x="6503376" y="2436762"/>
              <a:ext cx="86528" cy="1064032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0965142">
              <a:off x="6695707" y="1617946"/>
              <a:ext cx="92581" cy="84566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7073699" y="1757588"/>
              <a:ext cx="687584" cy="543199"/>
              <a:chOff x="7158508" y="1616466"/>
              <a:chExt cx="687584" cy="543199"/>
            </a:xfrm>
          </p:grpSpPr>
          <p:sp>
            <p:nvSpPr>
              <p:cNvPr id="29" name="자유형 2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2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8236204">
              <a:off x="6207249" y="1325313"/>
              <a:ext cx="687584" cy="543199"/>
              <a:chOff x="7158508" y="1616466"/>
              <a:chExt cx="687584" cy="543199"/>
            </a:xfrm>
          </p:grpSpPr>
          <p:sp>
            <p:nvSpPr>
              <p:cNvPr id="39" name="자유형 3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flipH="1">
              <a:off x="5924412" y="2304648"/>
              <a:ext cx="687584" cy="543199"/>
              <a:chOff x="7158508" y="1616466"/>
              <a:chExt cx="687584" cy="543199"/>
            </a:xfrm>
          </p:grpSpPr>
          <p:sp>
            <p:nvSpPr>
              <p:cNvPr id="48" name="자유형 47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6245730" flipH="1">
              <a:off x="7295671" y="2375784"/>
              <a:ext cx="543559" cy="429418"/>
              <a:chOff x="7158508" y="1616466"/>
              <a:chExt cx="687584" cy="543199"/>
            </a:xfrm>
          </p:grpSpPr>
          <p:sp>
            <p:nvSpPr>
              <p:cNvPr id="57" name="자유형 56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 62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자유형 65"/>
            <p:cNvSpPr/>
            <p:nvPr/>
          </p:nvSpPr>
          <p:spPr>
            <a:xfrm rot="7708438">
              <a:off x="6661043" y="2134346"/>
              <a:ext cx="82004" cy="273488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rot="20076744" flipH="1">
              <a:off x="6317816" y="1978843"/>
              <a:ext cx="374058" cy="295510"/>
              <a:chOff x="7158508" y="1616466"/>
              <a:chExt cx="687584" cy="543199"/>
            </a:xfrm>
          </p:grpSpPr>
          <p:sp>
            <p:nvSpPr>
              <p:cNvPr id="68" name="자유형 67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 rot="4595798">
                <a:off x="7256307" y="1983238"/>
                <a:ext cx="179272" cy="85378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19530318" flipH="1">
                <a:off x="7392145" y="2023944"/>
                <a:ext cx="226958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3429500" y="4401867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따뜻하다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29500" y="50481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flipH="1">
            <a:off x="3950091" y="1415666"/>
            <a:ext cx="543559" cy="429418"/>
            <a:chOff x="7158508" y="1616466"/>
            <a:chExt cx="687584" cy="543199"/>
          </a:xfrm>
        </p:grpSpPr>
        <p:sp>
          <p:nvSpPr>
            <p:cNvPr id="5" name="자유형 4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87838" y="1411994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</a:t>
            </a:r>
            <a:endParaRPr lang="en-US" altLang="ko-KR" sz="2400" spc="6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03650" y="2272935"/>
            <a:ext cx="768147" cy="466582"/>
            <a:chOff x="1285894" y="2676611"/>
            <a:chExt cx="768147" cy="466582"/>
          </a:xfrm>
        </p:grpSpPr>
        <p:grpSp>
          <p:nvGrpSpPr>
            <p:cNvPr id="15" name="그룹 14"/>
            <p:cNvGrpSpPr/>
            <p:nvPr/>
          </p:nvGrpSpPr>
          <p:grpSpPr>
            <a:xfrm flipH="1">
              <a:off x="1510482" y="2676611"/>
              <a:ext cx="543559" cy="429418"/>
              <a:chOff x="7158508" y="1616466"/>
              <a:chExt cx="687584" cy="543199"/>
            </a:xfrm>
          </p:grpSpPr>
          <p:sp>
            <p:nvSpPr>
              <p:cNvPr id="16" name="자유형 15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 16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2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타원 2"/>
            <p:cNvSpPr/>
            <p:nvPr/>
          </p:nvSpPr>
          <p:spPr>
            <a:xfrm>
              <a:off x="1285894" y="2752668"/>
              <a:ext cx="476250" cy="390525"/>
            </a:xfrm>
            <a:prstGeom prst="ellipse">
              <a:avLst/>
            </a:prstGeom>
            <a:solidFill>
              <a:srgbClr val="CBE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 flipH="1">
              <a:off x="1362444" y="2809234"/>
              <a:ext cx="374058" cy="295510"/>
              <a:chOff x="7158508" y="1616466"/>
              <a:chExt cx="687584" cy="543199"/>
            </a:xfrm>
          </p:grpSpPr>
          <p:sp>
            <p:nvSpPr>
              <p:cNvPr id="25" name="자유형 24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 25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4595798">
                <a:off x="7256307" y="1983238"/>
                <a:ext cx="179272" cy="85378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 rot="19530318" flipH="1">
                <a:off x="7392145" y="2023944"/>
                <a:ext cx="226958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3756328" y="3086251"/>
            <a:ext cx="768147" cy="571223"/>
            <a:chOff x="1308745" y="3714970"/>
            <a:chExt cx="768147" cy="571223"/>
          </a:xfrm>
        </p:grpSpPr>
        <p:grpSp>
          <p:nvGrpSpPr>
            <p:cNvPr id="35" name="그룹 34"/>
            <p:cNvGrpSpPr/>
            <p:nvPr/>
          </p:nvGrpSpPr>
          <p:grpSpPr>
            <a:xfrm flipH="1">
              <a:off x="1533333" y="3819611"/>
              <a:ext cx="543559" cy="429418"/>
              <a:chOff x="7158508" y="1616466"/>
              <a:chExt cx="687584" cy="543199"/>
            </a:xfrm>
          </p:grpSpPr>
          <p:sp>
            <p:nvSpPr>
              <p:cNvPr id="46" name="자유형 45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자유형 46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308745" y="3895668"/>
              <a:ext cx="476250" cy="390525"/>
              <a:chOff x="1308745" y="3895668"/>
              <a:chExt cx="476250" cy="39052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308745" y="3895668"/>
                <a:ext cx="476250" cy="390525"/>
              </a:xfrm>
              <a:prstGeom prst="ellipse">
                <a:avLst/>
              </a:prstGeom>
              <a:solidFill>
                <a:srgbClr val="CBE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 flipH="1">
                <a:off x="1385295" y="3952234"/>
                <a:ext cx="374058" cy="295510"/>
                <a:chOff x="7158508" y="1616466"/>
                <a:chExt cx="687584" cy="543199"/>
              </a:xfrm>
            </p:grpSpPr>
            <p:sp>
              <p:nvSpPr>
                <p:cNvPr id="38" name="자유형 37"/>
                <p:cNvSpPr/>
                <p:nvPr/>
              </p:nvSpPr>
              <p:spPr>
                <a:xfrm rot="3648837">
                  <a:off x="7093967" y="1890933"/>
                  <a:ext cx="291114" cy="79533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387970 w 4629772"/>
                    <a:gd name="connsiteY0" fmla="*/ 196475 h 1043579"/>
                    <a:gd name="connsiteX1" fmla="*/ 3207083 w 4629772"/>
                    <a:gd name="connsiteY1" fmla="*/ 196996 h 1043579"/>
                    <a:gd name="connsiteX2" fmla="*/ 1102784 w 4629772"/>
                    <a:gd name="connsiteY2" fmla="*/ 513642 h 1043579"/>
                    <a:gd name="connsiteX3" fmla="*/ 3201827 w 4629772"/>
                    <a:gd name="connsiteY3" fmla="*/ 245830 h 1043579"/>
                    <a:gd name="connsiteX4" fmla="*/ 4090060 w 4629772"/>
                    <a:gd name="connsiteY4" fmla="*/ 382087 h 1043579"/>
                    <a:gd name="connsiteX5" fmla="*/ 3387970 w 4629772"/>
                    <a:gd name="connsiteY5" fmla="*/ 196475 h 1043579"/>
                    <a:gd name="connsiteX6" fmla="*/ 3226443 w 4629772"/>
                    <a:gd name="connsiteY6" fmla="*/ 1976 h 1043579"/>
                    <a:gd name="connsiteX7" fmla="*/ 4629772 w 4629772"/>
                    <a:gd name="connsiteY7" fmla="*/ 361236 h 1043579"/>
                    <a:gd name="connsiteX8" fmla="*/ 2917706 w 4629772"/>
                    <a:gd name="connsiteY8" fmla="*/ 1043253 h 1043579"/>
                    <a:gd name="connsiteX9" fmla="*/ 0 w 4629772"/>
                    <a:gd name="connsiteY9" fmla="*/ 219580 h 1043579"/>
                    <a:gd name="connsiteX10" fmla="*/ 3226443 w 4629772"/>
                    <a:gd name="connsiteY10" fmla="*/ 1976 h 1043579"/>
                    <a:gd name="connsiteX0" fmla="*/ 3387970 w 4629772"/>
                    <a:gd name="connsiteY0" fmla="*/ 196475 h 1043852"/>
                    <a:gd name="connsiteX1" fmla="*/ 3207083 w 4629772"/>
                    <a:gd name="connsiteY1" fmla="*/ 196996 h 1043852"/>
                    <a:gd name="connsiteX2" fmla="*/ 1102784 w 4629772"/>
                    <a:gd name="connsiteY2" fmla="*/ 513642 h 1043852"/>
                    <a:gd name="connsiteX3" fmla="*/ 3201827 w 4629772"/>
                    <a:gd name="connsiteY3" fmla="*/ 245830 h 1043852"/>
                    <a:gd name="connsiteX4" fmla="*/ 4090060 w 4629772"/>
                    <a:gd name="connsiteY4" fmla="*/ 382087 h 1043852"/>
                    <a:gd name="connsiteX5" fmla="*/ 3387970 w 4629772"/>
                    <a:gd name="connsiteY5" fmla="*/ 196475 h 1043852"/>
                    <a:gd name="connsiteX6" fmla="*/ 3226443 w 4629772"/>
                    <a:gd name="connsiteY6" fmla="*/ 1976 h 1043852"/>
                    <a:gd name="connsiteX7" fmla="*/ 4629772 w 4629772"/>
                    <a:gd name="connsiteY7" fmla="*/ 361236 h 1043852"/>
                    <a:gd name="connsiteX8" fmla="*/ 2917706 w 4629772"/>
                    <a:gd name="connsiteY8" fmla="*/ 1043253 h 1043852"/>
                    <a:gd name="connsiteX9" fmla="*/ 0 w 4629772"/>
                    <a:gd name="connsiteY9" fmla="*/ 219580 h 1043852"/>
                    <a:gd name="connsiteX10" fmla="*/ 3226443 w 4629772"/>
                    <a:gd name="connsiteY10" fmla="*/ 1976 h 1043852"/>
                    <a:gd name="connsiteX0" fmla="*/ 3387970 w 4629772"/>
                    <a:gd name="connsiteY0" fmla="*/ 195150 h 1042527"/>
                    <a:gd name="connsiteX1" fmla="*/ 3207083 w 4629772"/>
                    <a:gd name="connsiteY1" fmla="*/ 195671 h 1042527"/>
                    <a:gd name="connsiteX2" fmla="*/ 1102784 w 4629772"/>
                    <a:gd name="connsiteY2" fmla="*/ 512317 h 1042527"/>
                    <a:gd name="connsiteX3" fmla="*/ 3201827 w 4629772"/>
                    <a:gd name="connsiteY3" fmla="*/ 244505 h 1042527"/>
                    <a:gd name="connsiteX4" fmla="*/ 4090060 w 4629772"/>
                    <a:gd name="connsiteY4" fmla="*/ 380762 h 1042527"/>
                    <a:gd name="connsiteX5" fmla="*/ 3387970 w 4629772"/>
                    <a:gd name="connsiteY5" fmla="*/ 195150 h 1042527"/>
                    <a:gd name="connsiteX6" fmla="*/ 3226443 w 4629772"/>
                    <a:gd name="connsiteY6" fmla="*/ 651 h 1042527"/>
                    <a:gd name="connsiteX7" fmla="*/ 4629772 w 4629772"/>
                    <a:gd name="connsiteY7" fmla="*/ 359911 h 1042527"/>
                    <a:gd name="connsiteX8" fmla="*/ 2917706 w 4629772"/>
                    <a:gd name="connsiteY8" fmla="*/ 1041928 h 1042527"/>
                    <a:gd name="connsiteX9" fmla="*/ 0 w 4629772"/>
                    <a:gd name="connsiteY9" fmla="*/ 218255 h 1042527"/>
                    <a:gd name="connsiteX10" fmla="*/ 3226443 w 4629772"/>
                    <a:gd name="connsiteY10" fmla="*/ 651 h 1042527"/>
                    <a:gd name="connsiteX0" fmla="*/ 3387970 w 4629772"/>
                    <a:gd name="connsiteY0" fmla="*/ 195091 h 1042468"/>
                    <a:gd name="connsiteX1" fmla="*/ 3207083 w 4629772"/>
                    <a:gd name="connsiteY1" fmla="*/ 195612 h 1042468"/>
                    <a:gd name="connsiteX2" fmla="*/ 1102784 w 4629772"/>
                    <a:gd name="connsiteY2" fmla="*/ 512258 h 1042468"/>
                    <a:gd name="connsiteX3" fmla="*/ 3201827 w 4629772"/>
                    <a:gd name="connsiteY3" fmla="*/ 244446 h 1042468"/>
                    <a:gd name="connsiteX4" fmla="*/ 4090060 w 4629772"/>
                    <a:gd name="connsiteY4" fmla="*/ 380703 h 1042468"/>
                    <a:gd name="connsiteX5" fmla="*/ 3387970 w 4629772"/>
                    <a:gd name="connsiteY5" fmla="*/ 195091 h 1042468"/>
                    <a:gd name="connsiteX6" fmla="*/ 3226443 w 4629772"/>
                    <a:gd name="connsiteY6" fmla="*/ 592 h 1042468"/>
                    <a:gd name="connsiteX7" fmla="*/ 4629772 w 4629772"/>
                    <a:gd name="connsiteY7" fmla="*/ 359852 h 1042468"/>
                    <a:gd name="connsiteX8" fmla="*/ 2917706 w 4629772"/>
                    <a:gd name="connsiteY8" fmla="*/ 1041869 h 1042468"/>
                    <a:gd name="connsiteX9" fmla="*/ 0 w 4629772"/>
                    <a:gd name="connsiteY9" fmla="*/ 218196 h 1042468"/>
                    <a:gd name="connsiteX10" fmla="*/ 3226443 w 4629772"/>
                    <a:gd name="connsiteY10" fmla="*/ 592 h 104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29772" h="1042468">
                      <a:moveTo>
                        <a:pt x="3387970" y="195091"/>
                      </a:moveTo>
                      <a:cubicBezTo>
                        <a:pt x="3329791" y="192878"/>
                        <a:pt x="3269318" y="192871"/>
                        <a:pt x="3207083" y="195612"/>
                      </a:cubicBezTo>
                      <a:cubicBezTo>
                        <a:pt x="2709202" y="217536"/>
                        <a:pt x="2585805" y="479171"/>
                        <a:pt x="1102784" y="512258"/>
                      </a:cubicBezTo>
                      <a:cubicBezTo>
                        <a:pt x="2345319" y="575413"/>
                        <a:pt x="2703947" y="266370"/>
                        <a:pt x="3201827" y="244446"/>
                      </a:cubicBezTo>
                      <a:cubicBezTo>
                        <a:pt x="3699708" y="222522"/>
                        <a:pt x="3969651" y="293853"/>
                        <a:pt x="4090060" y="380703"/>
                      </a:cubicBezTo>
                      <a:cubicBezTo>
                        <a:pt x="4090060" y="334217"/>
                        <a:pt x="3795221" y="210586"/>
                        <a:pt x="3387970" y="195091"/>
                      </a:cubicBezTo>
                      <a:close/>
                      <a:moveTo>
                        <a:pt x="3226443" y="592"/>
                      </a:moveTo>
                      <a:cubicBezTo>
                        <a:pt x="3998072" y="24201"/>
                        <a:pt x="4629772" y="285450"/>
                        <a:pt x="4629772" y="359852"/>
                      </a:cubicBezTo>
                      <a:cubicBezTo>
                        <a:pt x="4138603" y="799125"/>
                        <a:pt x="3642761" y="1027837"/>
                        <a:pt x="2917706" y="1041869"/>
                      </a:cubicBezTo>
                      <a:cubicBezTo>
                        <a:pt x="2192651" y="1055901"/>
                        <a:pt x="1371357" y="824217"/>
                        <a:pt x="0" y="218196"/>
                      </a:cubicBezTo>
                      <a:cubicBezTo>
                        <a:pt x="1327041" y="669171"/>
                        <a:pt x="2454814" y="-23017"/>
                        <a:pt x="3226443" y="592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자유형 38"/>
                <p:cNvSpPr/>
                <p:nvPr/>
              </p:nvSpPr>
              <p:spPr>
                <a:xfrm rot="20242360" flipH="1">
                  <a:off x="7497889" y="2011963"/>
                  <a:ext cx="348203" cy="94359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089605 w 4331407"/>
                    <a:gd name="connsiteY0" fmla="*/ 215378 h 1062392"/>
                    <a:gd name="connsiteX1" fmla="*/ 2908718 w 4331407"/>
                    <a:gd name="connsiteY1" fmla="*/ 215899 h 1062392"/>
                    <a:gd name="connsiteX2" fmla="*/ 804419 w 4331407"/>
                    <a:gd name="connsiteY2" fmla="*/ 532545 h 1062392"/>
                    <a:gd name="connsiteX3" fmla="*/ 2903462 w 4331407"/>
                    <a:gd name="connsiteY3" fmla="*/ 264733 h 1062392"/>
                    <a:gd name="connsiteX4" fmla="*/ 3791695 w 4331407"/>
                    <a:gd name="connsiteY4" fmla="*/ 400990 h 1062392"/>
                    <a:gd name="connsiteX5" fmla="*/ 3089605 w 4331407"/>
                    <a:gd name="connsiteY5" fmla="*/ 215378 h 1062392"/>
                    <a:gd name="connsiteX6" fmla="*/ 2928078 w 4331407"/>
                    <a:gd name="connsiteY6" fmla="*/ 20879 h 1062392"/>
                    <a:gd name="connsiteX7" fmla="*/ 4331407 w 4331407"/>
                    <a:gd name="connsiteY7" fmla="*/ 380139 h 1062392"/>
                    <a:gd name="connsiteX8" fmla="*/ 2619341 w 4331407"/>
                    <a:gd name="connsiteY8" fmla="*/ 1062156 h 1062392"/>
                    <a:gd name="connsiteX9" fmla="*/ 1 w 4331407"/>
                    <a:gd name="connsiteY9" fmla="*/ 70351 h 1062392"/>
                    <a:gd name="connsiteX10" fmla="*/ 2928078 w 4331407"/>
                    <a:gd name="connsiteY10" fmla="*/ 20879 h 1062392"/>
                    <a:gd name="connsiteX0" fmla="*/ 3089605 w 4331407"/>
                    <a:gd name="connsiteY0" fmla="*/ 215378 h 1062869"/>
                    <a:gd name="connsiteX1" fmla="*/ 2908718 w 4331407"/>
                    <a:gd name="connsiteY1" fmla="*/ 215899 h 1062869"/>
                    <a:gd name="connsiteX2" fmla="*/ 804419 w 4331407"/>
                    <a:gd name="connsiteY2" fmla="*/ 532545 h 1062869"/>
                    <a:gd name="connsiteX3" fmla="*/ 2903462 w 4331407"/>
                    <a:gd name="connsiteY3" fmla="*/ 264733 h 1062869"/>
                    <a:gd name="connsiteX4" fmla="*/ 3791695 w 4331407"/>
                    <a:gd name="connsiteY4" fmla="*/ 400990 h 1062869"/>
                    <a:gd name="connsiteX5" fmla="*/ 3089605 w 4331407"/>
                    <a:gd name="connsiteY5" fmla="*/ 215378 h 1062869"/>
                    <a:gd name="connsiteX6" fmla="*/ 2928078 w 4331407"/>
                    <a:gd name="connsiteY6" fmla="*/ 20879 h 1062869"/>
                    <a:gd name="connsiteX7" fmla="*/ 4331407 w 4331407"/>
                    <a:gd name="connsiteY7" fmla="*/ 380139 h 1062869"/>
                    <a:gd name="connsiteX8" fmla="*/ 2619341 w 4331407"/>
                    <a:gd name="connsiteY8" fmla="*/ 1062156 h 1062869"/>
                    <a:gd name="connsiteX9" fmla="*/ 1 w 4331407"/>
                    <a:gd name="connsiteY9" fmla="*/ 70351 h 1062869"/>
                    <a:gd name="connsiteX10" fmla="*/ 2928078 w 4331407"/>
                    <a:gd name="connsiteY10" fmla="*/ 20879 h 1062869"/>
                    <a:gd name="connsiteX0" fmla="*/ 3089605 w 4331407"/>
                    <a:gd name="connsiteY0" fmla="*/ 196864 h 1044355"/>
                    <a:gd name="connsiteX1" fmla="*/ 2908718 w 4331407"/>
                    <a:gd name="connsiteY1" fmla="*/ 197385 h 1044355"/>
                    <a:gd name="connsiteX2" fmla="*/ 804419 w 4331407"/>
                    <a:gd name="connsiteY2" fmla="*/ 514031 h 1044355"/>
                    <a:gd name="connsiteX3" fmla="*/ 2903462 w 4331407"/>
                    <a:gd name="connsiteY3" fmla="*/ 246219 h 1044355"/>
                    <a:gd name="connsiteX4" fmla="*/ 3791695 w 4331407"/>
                    <a:gd name="connsiteY4" fmla="*/ 382476 h 1044355"/>
                    <a:gd name="connsiteX5" fmla="*/ 3089605 w 4331407"/>
                    <a:gd name="connsiteY5" fmla="*/ 196864 h 1044355"/>
                    <a:gd name="connsiteX6" fmla="*/ 2928078 w 4331407"/>
                    <a:gd name="connsiteY6" fmla="*/ 2365 h 1044355"/>
                    <a:gd name="connsiteX7" fmla="*/ 4331407 w 4331407"/>
                    <a:gd name="connsiteY7" fmla="*/ 361625 h 1044355"/>
                    <a:gd name="connsiteX8" fmla="*/ 2619341 w 4331407"/>
                    <a:gd name="connsiteY8" fmla="*/ 1043642 h 1044355"/>
                    <a:gd name="connsiteX9" fmla="*/ 1 w 4331407"/>
                    <a:gd name="connsiteY9" fmla="*/ 51837 h 1044355"/>
                    <a:gd name="connsiteX10" fmla="*/ 2928078 w 4331407"/>
                    <a:gd name="connsiteY10" fmla="*/ 2365 h 104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31407" h="1044355">
                      <a:moveTo>
                        <a:pt x="3089605" y="196864"/>
                      </a:moveTo>
                      <a:cubicBezTo>
                        <a:pt x="3031426" y="194651"/>
                        <a:pt x="2970953" y="194644"/>
                        <a:pt x="2908718" y="197385"/>
                      </a:cubicBezTo>
                      <a:cubicBezTo>
                        <a:pt x="2410837" y="219309"/>
                        <a:pt x="2287440" y="480944"/>
                        <a:pt x="804419" y="514031"/>
                      </a:cubicBezTo>
                      <a:cubicBezTo>
                        <a:pt x="2046954" y="577186"/>
                        <a:pt x="2405582" y="268143"/>
                        <a:pt x="2903462" y="246219"/>
                      </a:cubicBezTo>
                      <a:cubicBezTo>
                        <a:pt x="3401343" y="224295"/>
                        <a:pt x="3671286" y="295626"/>
                        <a:pt x="3791695" y="382476"/>
                      </a:cubicBezTo>
                      <a:cubicBezTo>
                        <a:pt x="3791695" y="335990"/>
                        <a:pt x="3496856" y="212359"/>
                        <a:pt x="3089605" y="196864"/>
                      </a:cubicBezTo>
                      <a:close/>
                      <a:moveTo>
                        <a:pt x="2928078" y="2365"/>
                      </a:moveTo>
                      <a:cubicBezTo>
                        <a:pt x="3649979" y="53996"/>
                        <a:pt x="4331407" y="287223"/>
                        <a:pt x="4331407" y="361625"/>
                      </a:cubicBezTo>
                      <a:cubicBezTo>
                        <a:pt x="3840238" y="800898"/>
                        <a:pt x="3344396" y="1029610"/>
                        <a:pt x="2619341" y="1043642"/>
                      </a:cubicBezTo>
                      <a:cubicBezTo>
                        <a:pt x="1894286" y="1057674"/>
                        <a:pt x="912691" y="869210"/>
                        <a:pt x="1" y="51837"/>
                      </a:cubicBezTo>
                      <a:cubicBezTo>
                        <a:pt x="1559162" y="769408"/>
                        <a:pt x="2206177" y="-49266"/>
                        <a:pt x="2928078" y="2365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4"/>
                <p:cNvSpPr/>
                <p:nvPr/>
              </p:nvSpPr>
              <p:spPr>
                <a:xfrm rot="11369914">
                  <a:off x="7301289" y="1616466"/>
                  <a:ext cx="448290" cy="39480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"/>
                <p:cNvSpPr/>
                <p:nvPr/>
              </p:nvSpPr>
              <p:spPr>
                <a:xfrm rot="15800350">
                  <a:off x="7395669" y="1725940"/>
                  <a:ext cx="448290" cy="394801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"/>
                <p:cNvSpPr/>
                <p:nvPr/>
              </p:nvSpPr>
              <p:spPr>
                <a:xfrm rot="14400000">
                  <a:off x="7166059" y="1656820"/>
                  <a:ext cx="369628" cy="38473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"/>
                <p:cNvSpPr/>
                <p:nvPr/>
              </p:nvSpPr>
              <p:spPr>
                <a:xfrm rot="20700000">
                  <a:off x="7267896" y="1839983"/>
                  <a:ext cx="384880" cy="319682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4595798">
                  <a:off x="7256307" y="1983238"/>
                  <a:ext cx="179272" cy="85378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자유형 44"/>
                <p:cNvSpPr/>
                <p:nvPr/>
              </p:nvSpPr>
              <p:spPr>
                <a:xfrm rot="19530318" flipH="1">
                  <a:off x="7392145" y="2023944"/>
                  <a:ext cx="226958" cy="103390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5842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466850" y="3714970"/>
              <a:ext cx="404813" cy="359350"/>
              <a:chOff x="1364079" y="3895669"/>
              <a:chExt cx="404813" cy="35935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1364079" y="3895669"/>
                <a:ext cx="404813" cy="359350"/>
              </a:xfrm>
              <a:prstGeom prst="ellipse">
                <a:avLst/>
              </a:prstGeom>
              <a:solidFill>
                <a:srgbClr val="CBE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 flipH="1">
                <a:off x="1385295" y="3952234"/>
                <a:ext cx="374058" cy="295510"/>
                <a:chOff x="7158508" y="1616466"/>
                <a:chExt cx="687584" cy="543199"/>
              </a:xfrm>
            </p:grpSpPr>
            <p:sp>
              <p:nvSpPr>
                <p:cNvPr id="58" name="자유형 57"/>
                <p:cNvSpPr/>
                <p:nvPr/>
              </p:nvSpPr>
              <p:spPr>
                <a:xfrm rot="3648837">
                  <a:off x="7093967" y="1890933"/>
                  <a:ext cx="291114" cy="79533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387970 w 4629772"/>
                    <a:gd name="connsiteY0" fmla="*/ 196475 h 1043579"/>
                    <a:gd name="connsiteX1" fmla="*/ 3207083 w 4629772"/>
                    <a:gd name="connsiteY1" fmla="*/ 196996 h 1043579"/>
                    <a:gd name="connsiteX2" fmla="*/ 1102784 w 4629772"/>
                    <a:gd name="connsiteY2" fmla="*/ 513642 h 1043579"/>
                    <a:gd name="connsiteX3" fmla="*/ 3201827 w 4629772"/>
                    <a:gd name="connsiteY3" fmla="*/ 245830 h 1043579"/>
                    <a:gd name="connsiteX4" fmla="*/ 4090060 w 4629772"/>
                    <a:gd name="connsiteY4" fmla="*/ 382087 h 1043579"/>
                    <a:gd name="connsiteX5" fmla="*/ 3387970 w 4629772"/>
                    <a:gd name="connsiteY5" fmla="*/ 196475 h 1043579"/>
                    <a:gd name="connsiteX6" fmla="*/ 3226443 w 4629772"/>
                    <a:gd name="connsiteY6" fmla="*/ 1976 h 1043579"/>
                    <a:gd name="connsiteX7" fmla="*/ 4629772 w 4629772"/>
                    <a:gd name="connsiteY7" fmla="*/ 361236 h 1043579"/>
                    <a:gd name="connsiteX8" fmla="*/ 2917706 w 4629772"/>
                    <a:gd name="connsiteY8" fmla="*/ 1043253 h 1043579"/>
                    <a:gd name="connsiteX9" fmla="*/ 0 w 4629772"/>
                    <a:gd name="connsiteY9" fmla="*/ 219580 h 1043579"/>
                    <a:gd name="connsiteX10" fmla="*/ 3226443 w 4629772"/>
                    <a:gd name="connsiteY10" fmla="*/ 1976 h 1043579"/>
                    <a:gd name="connsiteX0" fmla="*/ 3387970 w 4629772"/>
                    <a:gd name="connsiteY0" fmla="*/ 196475 h 1043852"/>
                    <a:gd name="connsiteX1" fmla="*/ 3207083 w 4629772"/>
                    <a:gd name="connsiteY1" fmla="*/ 196996 h 1043852"/>
                    <a:gd name="connsiteX2" fmla="*/ 1102784 w 4629772"/>
                    <a:gd name="connsiteY2" fmla="*/ 513642 h 1043852"/>
                    <a:gd name="connsiteX3" fmla="*/ 3201827 w 4629772"/>
                    <a:gd name="connsiteY3" fmla="*/ 245830 h 1043852"/>
                    <a:gd name="connsiteX4" fmla="*/ 4090060 w 4629772"/>
                    <a:gd name="connsiteY4" fmla="*/ 382087 h 1043852"/>
                    <a:gd name="connsiteX5" fmla="*/ 3387970 w 4629772"/>
                    <a:gd name="connsiteY5" fmla="*/ 196475 h 1043852"/>
                    <a:gd name="connsiteX6" fmla="*/ 3226443 w 4629772"/>
                    <a:gd name="connsiteY6" fmla="*/ 1976 h 1043852"/>
                    <a:gd name="connsiteX7" fmla="*/ 4629772 w 4629772"/>
                    <a:gd name="connsiteY7" fmla="*/ 361236 h 1043852"/>
                    <a:gd name="connsiteX8" fmla="*/ 2917706 w 4629772"/>
                    <a:gd name="connsiteY8" fmla="*/ 1043253 h 1043852"/>
                    <a:gd name="connsiteX9" fmla="*/ 0 w 4629772"/>
                    <a:gd name="connsiteY9" fmla="*/ 219580 h 1043852"/>
                    <a:gd name="connsiteX10" fmla="*/ 3226443 w 4629772"/>
                    <a:gd name="connsiteY10" fmla="*/ 1976 h 1043852"/>
                    <a:gd name="connsiteX0" fmla="*/ 3387970 w 4629772"/>
                    <a:gd name="connsiteY0" fmla="*/ 195150 h 1042527"/>
                    <a:gd name="connsiteX1" fmla="*/ 3207083 w 4629772"/>
                    <a:gd name="connsiteY1" fmla="*/ 195671 h 1042527"/>
                    <a:gd name="connsiteX2" fmla="*/ 1102784 w 4629772"/>
                    <a:gd name="connsiteY2" fmla="*/ 512317 h 1042527"/>
                    <a:gd name="connsiteX3" fmla="*/ 3201827 w 4629772"/>
                    <a:gd name="connsiteY3" fmla="*/ 244505 h 1042527"/>
                    <a:gd name="connsiteX4" fmla="*/ 4090060 w 4629772"/>
                    <a:gd name="connsiteY4" fmla="*/ 380762 h 1042527"/>
                    <a:gd name="connsiteX5" fmla="*/ 3387970 w 4629772"/>
                    <a:gd name="connsiteY5" fmla="*/ 195150 h 1042527"/>
                    <a:gd name="connsiteX6" fmla="*/ 3226443 w 4629772"/>
                    <a:gd name="connsiteY6" fmla="*/ 651 h 1042527"/>
                    <a:gd name="connsiteX7" fmla="*/ 4629772 w 4629772"/>
                    <a:gd name="connsiteY7" fmla="*/ 359911 h 1042527"/>
                    <a:gd name="connsiteX8" fmla="*/ 2917706 w 4629772"/>
                    <a:gd name="connsiteY8" fmla="*/ 1041928 h 1042527"/>
                    <a:gd name="connsiteX9" fmla="*/ 0 w 4629772"/>
                    <a:gd name="connsiteY9" fmla="*/ 218255 h 1042527"/>
                    <a:gd name="connsiteX10" fmla="*/ 3226443 w 4629772"/>
                    <a:gd name="connsiteY10" fmla="*/ 651 h 1042527"/>
                    <a:gd name="connsiteX0" fmla="*/ 3387970 w 4629772"/>
                    <a:gd name="connsiteY0" fmla="*/ 195091 h 1042468"/>
                    <a:gd name="connsiteX1" fmla="*/ 3207083 w 4629772"/>
                    <a:gd name="connsiteY1" fmla="*/ 195612 h 1042468"/>
                    <a:gd name="connsiteX2" fmla="*/ 1102784 w 4629772"/>
                    <a:gd name="connsiteY2" fmla="*/ 512258 h 1042468"/>
                    <a:gd name="connsiteX3" fmla="*/ 3201827 w 4629772"/>
                    <a:gd name="connsiteY3" fmla="*/ 244446 h 1042468"/>
                    <a:gd name="connsiteX4" fmla="*/ 4090060 w 4629772"/>
                    <a:gd name="connsiteY4" fmla="*/ 380703 h 1042468"/>
                    <a:gd name="connsiteX5" fmla="*/ 3387970 w 4629772"/>
                    <a:gd name="connsiteY5" fmla="*/ 195091 h 1042468"/>
                    <a:gd name="connsiteX6" fmla="*/ 3226443 w 4629772"/>
                    <a:gd name="connsiteY6" fmla="*/ 592 h 1042468"/>
                    <a:gd name="connsiteX7" fmla="*/ 4629772 w 4629772"/>
                    <a:gd name="connsiteY7" fmla="*/ 359852 h 1042468"/>
                    <a:gd name="connsiteX8" fmla="*/ 2917706 w 4629772"/>
                    <a:gd name="connsiteY8" fmla="*/ 1041869 h 1042468"/>
                    <a:gd name="connsiteX9" fmla="*/ 0 w 4629772"/>
                    <a:gd name="connsiteY9" fmla="*/ 218196 h 1042468"/>
                    <a:gd name="connsiteX10" fmla="*/ 3226443 w 4629772"/>
                    <a:gd name="connsiteY10" fmla="*/ 592 h 104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29772" h="1042468">
                      <a:moveTo>
                        <a:pt x="3387970" y="195091"/>
                      </a:moveTo>
                      <a:cubicBezTo>
                        <a:pt x="3329791" y="192878"/>
                        <a:pt x="3269318" y="192871"/>
                        <a:pt x="3207083" y="195612"/>
                      </a:cubicBezTo>
                      <a:cubicBezTo>
                        <a:pt x="2709202" y="217536"/>
                        <a:pt x="2585805" y="479171"/>
                        <a:pt x="1102784" y="512258"/>
                      </a:cubicBezTo>
                      <a:cubicBezTo>
                        <a:pt x="2345319" y="575413"/>
                        <a:pt x="2703947" y="266370"/>
                        <a:pt x="3201827" y="244446"/>
                      </a:cubicBezTo>
                      <a:cubicBezTo>
                        <a:pt x="3699708" y="222522"/>
                        <a:pt x="3969651" y="293853"/>
                        <a:pt x="4090060" y="380703"/>
                      </a:cubicBezTo>
                      <a:cubicBezTo>
                        <a:pt x="4090060" y="334217"/>
                        <a:pt x="3795221" y="210586"/>
                        <a:pt x="3387970" y="195091"/>
                      </a:cubicBezTo>
                      <a:close/>
                      <a:moveTo>
                        <a:pt x="3226443" y="592"/>
                      </a:moveTo>
                      <a:cubicBezTo>
                        <a:pt x="3998072" y="24201"/>
                        <a:pt x="4629772" y="285450"/>
                        <a:pt x="4629772" y="359852"/>
                      </a:cubicBezTo>
                      <a:cubicBezTo>
                        <a:pt x="4138603" y="799125"/>
                        <a:pt x="3642761" y="1027837"/>
                        <a:pt x="2917706" y="1041869"/>
                      </a:cubicBezTo>
                      <a:cubicBezTo>
                        <a:pt x="2192651" y="1055901"/>
                        <a:pt x="1371357" y="824217"/>
                        <a:pt x="0" y="218196"/>
                      </a:cubicBezTo>
                      <a:cubicBezTo>
                        <a:pt x="1327041" y="669171"/>
                        <a:pt x="2454814" y="-23017"/>
                        <a:pt x="3226443" y="592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 rot="20242360" flipH="1">
                  <a:off x="7497889" y="2011963"/>
                  <a:ext cx="348203" cy="94359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089605 w 4331407"/>
                    <a:gd name="connsiteY0" fmla="*/ 215378 h 1062392"/>
                    <a:gd name="connsiteX1" fmla="*/ 2908718 w 4331407"/>
                    <a:gd name="connsiteY1" fmla="*/ 215899 h 1062392"/>
                    <a:gd name="connsiteX2" fmla="*/ 804419 w 4331407"/>
                    <a:gd name="connsiteY2" fmla="*/ 532545 h 1062392"/>
                    <a:gd name="connsiteX3" fmla="*/ 2903462 w 4331407"/>
                    <a:gd name="connsiteY3" fmla="*/ 264733 h 1062392"/>
                    <a:gd name="connsiteX4" fmla="*/ 3791695 w 4331407"/>
                    <a:gd name="connsiteY4" fmla="*/ 400990 h 1062392"/>
                    <a:gd name="connsiteX5" fmla="*/ 3089605 w 4331407"/>
                    <a:gd name="connsiteY5" fmla="*/ 215378 h 1062392"/>
                    <a:gd name="connsiteX6" fmla="*/ 2928078 w 4331407"/>
                    <a:gd name="connsiteY6" fmla="*/ 20879 h 1062392"/>
                    <a:gd name="connsiteX7" fmla="*/ 4331407 w 4331407"/>
                    <a:gd name="connsiteY7" fmla="*/ 380139 h 1062392"/>
                    <a:gd name="connsiteX8" fmla="*/ 2619341 w 4331407"/>
                    <a:gd name="connsiteY8" fmla="*/ 1062156 h 1062392"/>
                    <a:gd name="connsiteX9" fmla="*/ 1 w 4331407"/>
                    <a:gd name="connsiteY9" fmla="*/ 70351 h 1062392"/>
                    <a:gd name="connsiteX10" fmla="*/ 2928078 w 4331407"/>
                    <a:gd name="connsiteY10" fmla="*/ 20879 h 1062392"/>
                    <a:gd name="connsiteX0" fmla="*/ 3089605 w 4331407"/>
                    <a:gd name="connsiteY0" fmla="*/ 215378 h 1062869"/>
                    <a:gd name="connsiteX1" fmla="*/ 2908718 w 4331407"/>
                    <a:gd name="connsiteY1" fmla="*/ 215899 h 1062869"/>
                    <a:gd name="connsiteX2" fmla="*/ 804419 w 4331407"/>
                    <a:gd name="connsiteY2" fmla="*/ 532545 h 1062869"/>
                    <a:gd name="connsiteX3" fmla="*/ 2903462 w 4331407"/>
                    <a:gd name="connsiteY3" fmla="*/ 264733 h 1062869"/>
                    <a:gd name="connsiteX4" fmla="*/ 3791695 w 4331407"/>
                    <a:gd name="connsiteY4" fmla="*/ 400990 h 1062869"/>
                    <a:gd name="connsiteX5" fmla="*/ 3089605 w 4331407"/>
                    <a:gd name="connsiteY5" fmla="*/ 215378 h 1062869"/>
                    <a:gd name="connsiteX6" fmla="*/ 2928078 w 4331407"/>
                    <a:gd name="connsiteY6" fmla="*/ 20879 h 1062869"/>
                    <a:gd name="connsiteX7" fmla="*/ 4331407 w 4331407"/>
                    <a:gd name="connsiteY7" fmla="*/ 380139 h 1062869"/>
                    <a:gd name="connsiteX8" fmla="*/ 2619341 w 4331407"/>
                    <a:gd name="connsiteY8" fmla="*/ 1062156 h 1062869"/>
                    <a:gd name="connsiteX9" fmla="*/ 1 w 4331407"/>
                    <a:gd name="connsiteY9" fmla="*/ 70351 h 1062869"/>
                    <a:gd name="connsiteX10" fmla="*/ 2928078 w 4331407"/>
                    <a:gd name="connsiteY10" fmla="*/ 20879 h 1062869"/>
                    <a:gd name="connsiteX0" fmla="*/ 3089605 w 4331407"/>
                    <a:gd name="connsiteY0" fmla="*/ 196864 h 1044355"/>
                    <a:gd name="connsiteX1" fmla="*/ 2908718 w 4331407"/>
                    <a:gd name="connsiteY1" fmla="*/ 197385 h 1044355"/>
                    <a:gd name="connsiteX2" fmla="*/ 804419 w 4331407"/>
                    <a:gd name="connsiteY2" fmla="*/ 514031 h 1044355"/>
                    <a:gd name="connsiteX3" fmla="*/ 2903462 w 4331407"/>
                    <a:gd name="connsiteY3" fmla="*/ 246219 h 1044355"/>
                    <a:gd name="connsiteX4" fmla="*/ 3791695 w 4331407"/>
                    <a:gd name="connsiteY4" fmla="*/ 382476 h 1044355"/>
                    <a:gd name="connsiteX5" fmla="*/ 3089605 w 4331407"/>
                    <a:gd name="connsiteY5" fmla="*/ 196864 h 1044355"/>
                    <a:gd name="connsiteX6" fmla="*/ 2928078 w 4331407"/>
                    <a:gd name="connsiteY6" fmla="*/ 2365 h 1044355"/>
                    <a:gd name="connsiteX7" fmla="*/ 4331407 w 4331407"/>
                    <a:gd name="connsiteY7" fmla="*/ 361625 h 1044355"/>
                    <a:gd name="connsiteX8" fmla="*/ 2619341 w 4331407"/>
                    <a:gd name="connsiteY8" fmla="*/ 1043642 h 1044355"/>
                    <a:gd name="connsiteX9" fmla="*/ 1 w 4331407"/>
                    <a:gd name="connsiteY9" fmla="*/ 51837 h 1044355"/>
                    <a:gd name="connsiteX10" fmla="*/ 2928078 w 4331407"/>
                    <a:gd name="connsiteY10" fmla="*/ 2365 h 104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31407" h="1044355">
                      <a:moveTo>
                        <a:pt x="3089605" y="196864"/>
                      </a:moveTo>
                      <a:cubicBezTo>
                        <a:pt x="3031426" y="194651"/>
                        <a:pt x="2970953" y="194644"/>
                        <a:pt x="2908718" y="197385"/>
                      </a:cubicBezTo>
                      <a:cubicBezTo>
                        <a:pt x="2410837" y="219309"/>
                        <a:pt x="2287440" y="480944"/>
                        <a:pt x="804419" y="514031"/>
                      </a:cubicBezTo>
                      <a:cubicBezTo>
                        <a:pt x="2046954" y="577186"/>
                        <a:pt x="2405582" y="268143"/>
                        <a:pt x="2903462" y="246219"/>
                      </a:cubicBezTo>
                      <a:cubicBezTo>
                        <a:pt x="3401343" y="224295"/>
                        <a:pt x="3671286" y="295626"/>
                        <a:pt x="3791695" y="382476"/>
                      </a:cubicBezTo>
                      <a:cubicBezTo>
                        <a:pt x="3791695" y="335990"/>
                        <a:pt x="3496856" y="212359"/>
                        <a:pt x="3089605" y="196864"/>
                      </a:cubicBezTo>
                      <a:close/>
                      <a:moveTo>
                        <a:pt x="2928078" y="2365"/>
                      </a:moveTo>
                      <a:cubicBezTo>
                        <a:pt x="3649979" y="53996"/>
                        <a:pt x="4331407" y="287223"/>
                        <a:pt x="4331407" y="361625"/>
                      </a:cubicBezTo>
                      <a:cubicBezTo>
                        <a:pt x="3840238" y="800898"/>
                        <a:pt x="3344396" y="1029610"/>
                        <a:pt x="2619341" y="1043642"/>
                      </a:cubicBezTo>
                      <a:cubicBezTo>
                        <a:pt x="1894286" y="1057674"/>
                        <a:pt x="912691" y="869210"/>
                        <a:pt x="1" y="51837"/>
                      </a:cubicBezTo>
                      <a:cubicBezTo>
                        <a:pt x="1559162" y="769408"/>
                        <a:pt x="2206177" y="-49266"/>
                        <a:pt x="2928078" y="2365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4"/>
                <p:cNvSpPr/>
                <p:nvPr/>
              </p:nvSpPr>
              <p:spPr>
                <a:xfrm rot="11369914">
                  <a:off x="7301289" y="1616466"/>
                  <a:ext cx="448290" cy="39480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4"/>
                <p:cNvSpPr/>
                <p:nvPr/>
              </p:nvSpPr>
              <p:spPr>
                <a:xfrm rot="15800350">
                  <a:off x="7395669" y="1725940"/>
                  <a:ext cx="448290" cy="394801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4"/>
                <p:cNvSpPr/>
                <p:nvPr/>
              </p:nvSpPr>
              <p:spPr>
                <a:xfrm rot="14400000">
                  <a:off x="7166059" y="1656820"/>
                  <a:ext cx="369628" cy="38473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4"/>
                <p:cNvSpPr/>
                <p:nvPr/>
              </p:nvSpPr>
              <p:spPr>
                <a:xfrm rot="20700000">
                  <a:off x="7267896" y="1839983"/>
                  <a:ext cx="384880" cy="319682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자유형 63"/>
                <p:cNvSpPr/>
                <p:nvPr/>
              </p:nvSpPr>
              <p:spPr>
                <a:xfrm rot="4595798">
                  <a:off x="7256307" y="1983238"/>
                  <a:ext cx="179272" cy="85378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자유형 64"/>
                <p:cNvSpPr/>
                <p:nvPr/>
              </p:nvSpPr>
              <p:spPr>
                <a:xfrm rot="19530318" flipH="1">
                  <a:off x="7392145" y="2023944"/>
                  <a:ext cx="226958" cy="103390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5842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12" name="그룹 111"/>
          <p:cNvGrpSpPr/>
          <p:nvPr/>
        </p:nvGrpSpPr>
        <p:grpSpPr>
          <a:xfrm>
            <a:off x="3308787" y="3928042"/>
            <a:ext cx="1179652" cy="571223"/>
            <a:chOff x="1147727" y="4894308"/>
            <a:chExt cx="1179652" cy="571223"/>
          </a:xfrm>
        </p:grpSpPr>
        <p:grpSp>
          <p:nvGrpSpPr>
            <p:cNvPr id="66" name="그룹 65"/>
            <p:cNvGrpSpPr/>
            <p:nvPr/>
          </p:nvGrpSpPr>
          <p:grpSpPr>
            <a:xfrm flipH="1">
              <a:off x="1783820" y="4998949"/>
              <a:ext cx="543559" cy="429418"/>
              <a:chOff x="7158508" y="1616466"/>
              <a:chExt cx="687584" cy="543199"/>
            </a:xfrm>
          </p:grpSpPr>
          <p:sp>
            <p:nvSpPr>
              <p:cNvPr id="67" name="자유형 66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559232" y="5075006"/>
              <a:ext cx="476250" cy="390525"/>
              <a:chOff x="1308745" y="3895668"/>
              <a:chExt cx="476250" cy="390525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1308745" y="3895668"/>
                <a:ext cx="476250" cy="390525"/>
              </a:xfrm>
              <a:prstGeom prst="ellipse">
                <a:avLst/>
              </a:prstGeom>
              <a:solidFill>
                <a:srgbClr val="CBE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 flipH="1">
                <a:off x="1385295" y="3952234"/>
                <a:ext cx="374058" cy="295510"/>
                <a:chOff x="7158508" y="1616466"/>
                <a:chExt cx="687584" cy="543199"/>
              </a:xfrm>
            </p:grpSpPr>
            <p:sp>
              <p:nvSpPr>
                <p:cNvPr id="78" name="자유형 77"/>
                <p:cNvSpPr/>
                <p:nvPr/>
              </p:nvSpPr>
              <p:spPr>
                <a:xfrm rot="3648837">
                  <a:off x="7093967" y="1890933"/>
                  <a:ext cx="291114" cy="79533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387970 w 4629772"/>
                    <a:gd name="connsiteY0" fmla="*/ 196475 h 1043579"/>
                    <a:gd name="connsiteX1" fmla="*/ 3207083 w 4629772"/>
                    <a:gd name="connsiteY1" fmla="*/ 196996 h 1043579"/>
                    <a:gd name="connsiteX2" fmla="*/ 1102784 w 4629772"/>
                    <a:gd name="connsiteY2" fmla="*/ 513642 h 1043579"/>
                    <a:gd name="connsiteX3" fmla="*/ 3201827 w 4629772"/>
                    <a:gd name="connsiteY3" fmla="*/ 245830 h 1043579"/>
                    <a:gd name="connsiteX4" fmla="*/ 4090060 w 4629772"/>
                    <a:gd name="connsiteY4" fmla="*/ 382087 h 1043579"/>
                    <a:gd name="connsiteX5" fmla="*/ 3387970 w 4629772"/>
                    <a:gd name="connsiteY5" fmla="*/ 196475 h 1043579"/>
                    <a:gd name="connsiteX6" fmla="*/ 3226443 w 4629772"/>
                    <a:gd name="connsiteY6" fmla="*/ 1976 h 1043579"/>
                    <a:gd name="connsiteX7" fmla="*/ 4629772 w 4629772"/>
                    <a:gd name="connsiteY7" fmla="*/ 361236 h 1043579"/>
                    <a:gd name="connsiteX8" fmla="*/ 2917706 w 4629772"/>
                    <a:gd name="connsiteY8" fmla="*/ 1043253 h 1043579"/>
                    <a:gd name="connsiteX9" fmla="*/ 0 w 4629772"/>
                    <a:gd name="connsiteY9" fmla="*/ 219580 h 1043579"/>
                    <a:gd name="connsiteX10" fmla="*/ 3226443 w 4629772"/>
                    <a:gd name="connsiteY10" fmla="*/ 1976 h 1043579"/>
                    <a:gd name="connsiteX0" fmla="*/ 3387970 w 4629772"/>
                    <a:gd name="connsiteY0" fmla="*/ 196475 h 1043852"/>
                    <a:gd name="connsiteX1" fmla="*/ 3207083 w 4629772"/>
                    <a:gd name="connsiteY1" fmla="*/ 196996 h 1043852"/>
                    <a:gd name="connsiteX2" fmla="*/ 1102784 w 4629772"/>
                    <a:gd name="connsiteY2" fmla="*/ 513642 h 1043852"/>
                    <a:gd name="connsiteX3" fmla="*/ 3201827 w 4629772"/>
                    <a:gd name="connsiteY3" fmla="*/ 245830 h 1043852"/>
                    <a:gd name="connsiteX4" fmla="*/ 4090060 w 4629772"/>
                    <a:gd name="connsiteY4" fmla="*/ 382087 h 1043852"/>
                    <a:gd name="connsiteX5" fmla="*/ 3387970 w 4629772"/>
                    <a:gd name="connsiteY5" fmla="*/ 196475 h 1043852"/>
                    <a:gd name="connsiteX6" fmla="*/ 3226443 w 4629772"/>
                    <a:gd name="connsiteY6" fmla="*/ 1976 h 1043852"/>
                    <a:gd name="connsiteX7" fmla="*/ 4629772 w 4629772"/>
                    <a:gd name="connsiteY7" fmla="*/ 361236 h 1043852"/>
                    <a:gd name="connsiteX8" fmla="*/ 2917706 w 4629772"/>
                    <a:gd name="connsiteY8" fmla="*/ 1043253 h 1043852"/>
                    <a:gd name="connsiteX9" fmla="*/ 0 w 4629772"/>
                    <a:gd name="connsiteY9" fmla="*/ 219580 h 1043852"/>
                    <a:gd name="connsiteX10" fmla="*/ 3226443 w 4629772"/>
                    <a:gd name="connsiteY10" fmla="*/ 1976 h 1043852"/>
                    <a:gd name="connsiteX0" fmla="*/ 3387970 w 4629772"/>
                    <a:gd name="connsiteY0" fmla="*/ 195150 h 1042527"/>
                    <a:gd name="connsiteX1" fmla="*/ 3207083 w 4629772"/>
                    <a:gd name="connsiteY1" fmla="*/ 195671 h 1042527"/>
                    <a:gd name="connsiteX2" fmla="*/ 1102784 w 4629772"/>
                    <a:gd name="connsiteY2" fmla="*/ 512317 h 1042527"/>
                    <a:gd name="connsiteX3" fmla="*/ 3201827 w 4629772"/>
                    <a:gd name="connsiteY3" fmla="*/ 244505 h 1042527"/>
                    <a:gd name="connsiteX4" fmla="*/ 4090060 w 4629772"/>
                    <a:gd name="connsiteY4" fmla="*/ 380762 h 1042527"/>
                    <a:gd name="connsiteX5" fmla="*/ 3387970 w 4629772"/>
                    <a:gd name="connsiteY5" fmla="*/ 195150 h 1042527"/>
                    <a:gd name="connsiteX6" fmla="*/ 3226443 w 4629772"/>
                    <a:gd name="connsiteY6" fmla="*/ 651 h 1042527"/>
                    <a:gd name="connsiteX7" fmla="*/ 4629772 w 4629772"/>
                    <a:gd name="connsiteY7" fmla="*/ 359911 h 1042527"/>
                    <a:gd name="connsiteX8" fmla="*/ 2917706 w 4629772"/>
                    <a:gd name="connsiteY8" fmla="*/ 1041928 h 1042527"/>
                    <a:gd name="connsiteX9" fmla="*/ 0 w 4629772"/>
                    <a:gd name="connsiteY9" fmla="*/ 218255 h 1042527"/>
                    <a:gd name="connsiteX10" fmla="*/ 3226443 w 4629772"/>
                    <a:gd name="connsiteY10" fmla="*/ 651 h 1042527"/>
                    <a:gd name="connsiteX0" fmla="*/ 3387970 w 4629772"/>
                    <a:gd name="connsiteY0" fmla="*/ 195091 h 1042468"/>
                    <a:gd name="connsiteX1" fmla="*/ 3207083 w 4629772"/>
                    <a:gd name="connsiteY1" fmla="*/ 195612 h 1042468"/>
                    <a:gd name="connsiteX2" fmla="*/ 1102784 w 4629772"/>
                    <a:gd name="connsiteY2" fmla="*/ 512258 h 1042468"/>
                    <a:gd name="connsiteX3" fmla="*/ 3201827 w 4629772"/>
                    <a:gd name="connsiteY3" fmla="*/ 244446 h 1042468"/>
                    <a:gd name="connsiteX4" fmla="*/ 4090060 w 4629772"/>
                    <a:gd name="connsiteY4" fmla="*/ 380703 h 1042468"/>
                    <a:gd name="connsiteX5" fmla="*/ 3387970 w 4629772"/>
                    <a:gd name="connsiteY5" fmla="*/ 195091 h 1042468"/>
                    <a:gd name="connsiteX6" fmla="*/ 3226443 w 4629772"/>
                    <a:gd name="connsiteY6" fmla="*/ 592 h 1042468"/>
                    <a:gd name="connsiteX7" fmla="*/ 4629772 w 4629772"/>
                    <a:gd name="connsiteY7" fmla="*/ 359852 h 1042468"/>
                    <a:gd name="connsiteX8" fmla="*/ 2917706 w 4629772"/>
                    <a:gd name="connsiteY8" fmla="*/ 1041869 h 1042468"/>
                    <a:gd name="connsiteX9" fmla="*/ 0 w 4629772"/>
                    <a:gd name="connsiteY9" fmla="*/ 218196 h 1042468"/>
                    <a:gd name="connsiteX10" fmla="*/ 3226443 w 4629772"/>
                    <a:gd name="connsiteY10" fmla="*/ 592 h 104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29772" h="1042468">
                      <a:moveTo>
                        <a:pt x="3387970" y="195091"/>
                      </a:moveTo>
                      <a:cubicBezTo>
                        <a:pt x="3329791" y="192878"/>
                        <a:pt x="3269318" y="192871"/>
                        <a:pt x="3207083" y="195612"/>
                      </a:cubicBezTo>
                      <a:cubicBezTo>
                        <a:pt x="2709202" y="217536"/>
                        <a:pt x="2585805" y="479171"/>
                        <a:pt x="1102784" y="512258"/>
                      </a:cubicBezTo>
                      <a:cubicBezTo>
                        <a:pt x="2345319" y="575413"/>
                        <a:pt x="2703947" y="266370"/>
                        <a:pt x="3201827" y="244446"/>
                      </a:cubicBezTo>
                      <a:cubicBezTo>
                        <a:pt x="3699708" y="222522"/>
                        <a:pt x="3969651" y="293853"/>
                        <a:pt x="4090060" y="380703"/>
                      </a:cubicBezTo>
                      <a:cubicBezTo>
                        <a:pt x="4090060" y="334217"/>
                        <a:pt x="3795221" y="210586"/>
                        <a:pt x="3387970" y="195091"/>
                      </a:cubicBezTo>
                      <a:close/>
                      <a:moveTo>
                        <a:pt x="3226443" y="592"/>
                      </a:moveTo>
                      <a:cubicBezTo>
                        <a:pt x="3998072" y="24201"/>
                        <a:pt x="4629772" y="285450"/>
                        <a:pt x="4629772" y="359852"/>
                      </a:cubicBezTo>
                      <a:cubicBezTo>
                        <a:pt x="4138603" y="799125"/>
                        <a:pt x="3642761" y="1027837"/>
                        <a:pt x="2917706" y="1041869"/>
                      </a:cubicBezTo>
                      <a:cubicBezTo>
                        <a:pt x="2192651" y="1055901"/>
                        <a:pt x="1371357" y="824217"/>
                        <a:pt x="0" y="218196"/>
                      </a:cubicBezTo>
                      <a:cubicBezTo>
                        <a:pt x="1327041" y="669171"/>
                        <a:pt x="2454814" y="-23017"/>
                        <a:pt x="3226443" y="592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 78"/>
                <p:cNvSpPr/>
                <p:nvPr/>
              </p:nvSpPr>
              <p:spPr>
                <a:xfrm rot="20242360" flipH="1">
                  <a:off x="7497889" y="2011963"/>
                  <a:ext cx="348203" cy="94359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089605 w 4331407"/>
                    <a:gd name="connsiteY0" fmla="*/ 215378 h 1062392"/>
                    <a:gd name="connsiteX1" fmla="*/ 2908718 w 4331407"/>
                    <a:gd name="connsiteY1" fmla="*/ 215899 h 1062392"/>
                    <a:gd name="connsiteX2" fmla="*/ 804419 w 4331407"/>
                    <a:gd name="connsiteY2" fmla="*/ 532545 h 1062392"/>
                    <a:gd name="connsiteX3" fmla="*/ 2903462 w 4331407"/>
                    <a:gd name="connsiteY3" fmla="*/ 264733 h 1062392"/>
                    <a:gd name="connsiteX4" fmla="*/ 3791695 w 4331407"/>
                    <a:gd name="connsiteY4" fmla="*/ 400990 h 1062392"/>
                    <a:gd name="connsiteX5" fmla="*/ 3089605 w 4331407"/>
                    <a:gd name="connsiteY5" fmla="*/ 215378 h 1062392"/>
                    <a:gd name="connsiteX6" fmla="*/ 2928078 w 4331407"/>
                    <a:gd name="connsiteY6" fmla="*/ 20879 h 1062392"/>
                    <a:gd name="connsiteX7" fmla="*/ 4331407 w 4331407"/>
                    <a:gd name="connsiteY7" fmla="*/ 380139 h 1062392"/>
                    <a:gd name="connsiteX8" fmla="*/ 2619341 w 4331407"/>
                    <a:gd name="connsiteY8" fmla="*/ 1062156 h 1062392"/>
                    <a:gd name="connsiteX9" fmla="*/ 1 w 4331407"/>
                    <a:gd name="connsiteY9" fmla="*/ 70351 h 1062392"/>
                    <a:gd name="connsiteX10" fmla="*/ 2928078 w 4331407"/>
                    <a:gd name="connsiteY10" fmla="*/ 20879 h 1062392"/>
                    <a:gd name="connsiteX0" fmla="*/ 3089605 w 4331407"/>
                    <a:gd name="connsiteY0" fmla="*/ 215378 h 1062869"/>
                    <a:gd name="connsiteX1" fmla="*/ 2908718 w 4331407"/>
                    <a:gd name="connsiteY1" fmla="*/ 215899 h 1062869"/>
                    <a:gd name="connsiteX2" fmla="*/ 804419 w 4331407"/>
                    <a:gd name="connsiteY2" fmla="*/ 532545 h 1062869"/>
                    <a:gd name="connsiteX3" fmla="*/ 2903462 w 4331407"/>
                    <a:gd name="connsiteY3" fmla="*/ 264733 h 1062869"/>
                    <a:gd name="connsiteX4" fmla="*/ 3791695 w 4331407"/>
                    <a:gd name="connsiteY4" fmla="*/ 400990 h 1062869"/>
                    <a:gd name="connsiteX5" fmla="*/ 3089605 w 4331407"/>
                    <a:gd name="connsiteY5" fmla="*/ 215378 h 1062869"/>
                    <a:gd name="connsiteX6" fmla="*/ 2928078 w 4331407"/>
                    <a:gd name="connsiteY6" fmla="*/ 20879 h 1062869"/>
                    <a:gd name="connsiteX7" fmla="*/ 4331407 w 4331407"/>
                    <a:gd name="connsiteY7" fmla="*/ 380139 h 1062869"/>
                    <a:gd name="connsiteX8" fmla="*/ 2619341 w 4331407"/>
                    <a:gd name="connsiteY8" fmla="*/ 1062156 h 1062869"/>
                    <a:gd name="connsiteX9" fmla="*/ 1 w 4331407"/>
                    <a:gd name="connsiteY9" fmla="*/ 70351 h 1062869"/>
                    <a:gd name="connsiteX10" fmla="*/ 2928078 w 4331407"/>
                    <a:gd name="connsiteY10" fmla="*/ 20879 h 1062869"/>
                    <a:gd name="connsiteX0" fmla="*/ 3089605 w 4331407"/>
                    <a:gd name="connsiteY0" fmla="*/ 196864 h 1044355"/>
                    <a:gd name="connsiteX1" fmla="*/ 2908718 w 4331407"/>
                    <a:gd name="connsiteY1" fmla="*/ 197385 h 1044355"/>
                    <a:gd name="connsiteX2" fmla="*/ 804419 w 4331407"/>
                    <a:gd name="connsiteY2" fmla="*/ 514031 h 1044355"/>
                    <a:gd name="connsiteX3" fmla="*/ 2903462 w 4331407"/>
                    <a:gd name="connsiteY3" fmla="*/ 246219 h 1044355"/>
                    <a:gd name="connsiteX4" fmla="*/ 3791695 w 4331407"/>
                    <a:gd name="connsiteY4" fmla="*/ 382476 h 1044355"/>
                    <a:gd name="connsiteX5" fmla="*/ 3089605 w 4331407"/>
                    <a:gd name="connsiteY5" fmla="*/ 196864 h 1044355"/>
                    <a:gd name="connsiteX6" fmla="*/ 2928078 w 4331407"/>
                    <a:gd name="connsiteY6" fmla="*/ 2365 h 1044355"/>
                    <a:gd name="connsiteX7" fmla="*/ 4331407 w 4331407"/>
                    <a:gd name="connsiteY7" fmla="*/ 361625 h 1044355"/>
                    <a:gd name="connsiteX8" fmla="*/ 2619341 w 4331407"/>
                    <a:gd name="connsiteY8" fmla="*/ 1043642 h 1044355"/>
                    <a:gd name="connsiteX9" fmla="*/ 1 w 4331407"/>
                    <a:gd name="connsiteY9" fmla="*/ 51837 h 1044355"/>
                    <a:gd name="connsiteX10" fmla="*/ 2928078 w 4331407"/>
                    <a:gd name="connsiteY10" fmla="*/ 2365 h 104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31407" h="1044355">
                      <a:moveTo>
                        <a:pt x="3089605" y="196864"/>
                      </a:moveTo>
                      <a:cubicBezTo>
                        <a:pt x="3031426" y="194651"/>
                        <a:pt x="2970953" y="194644"/>
                        <a:pt x="2908718" y="197385"/>
                      </a:cubicBezTo>
                      <a:cubicBezTo>
                        <a:pt x="2410837" y="219309"/>
                        <a:pt x="2287440" y="480944"/>
                        <a:pt x="804419" y="514031"/>
                      </a:cubicBezTo>
                      <a:cubicBezTo>
                        <a:pt x="2046954" y="577186"/>
                        <a:pt x="2405582" y="268143"/>
                        <a:pt x="2903462" y="246219"/>
                      </a:cubicBezTo>
                      <a:cubicBezTo>
                        <a:pt x="3401343" y="224295"/>
                        <a:pt x="3671286" y="295626"/>
                        <a:pt x="3791695" y="382476"/>
                      </a:cubicBezTo>
                      <a:cubicBezTo>
                        <a:pt x="3791695" y="335990"/>
                        <a:pt x="3496856" y="212359"/>
                        <a:pt x="3089605" y="196864"/>
                      </a:cubicBezTo>
                      <a:close/>
                      <a:moveTo>
                        <a:pt x="2928078" y="2365"/>
                      </a:moveTo>
                      <a:cubicBezTo>
                        <a:pt x="3649979" y="53996"/>
                        <a:pt x="4331407" y="287223"/>
                        <a:pt x="4331407" y="361625"/>
                      </a:cubicBezTo>
                      <a:cubicBezTo>
                        <a:pt x="3840238" y="800898"/>
                        <a:pt x="3344396" y="1029610"/>
                        <a:pt x="2619341" y="1043642"/>
                      </a:cubicBezTo>
                      <a:cubicBezTo>
                        <a:pt x="1894286" y="1057674"/>
                        <a:pt x="912691" y="869210"/>
                        <a:pt x="1" y="51837"/>
                      </a:cubicBezTo>
                      <a:cubicBezTo>
                        <a:pt x="1559162" y="769408"/>
                        <a:pt x="2206177" y="-49266"/>
                        <a:pt x="2928078" y="2365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4"/>
                <p:cNvSpPr/>
                <p:nvPr/>
              </p:nvSpPr>
              <p:spPr>
                <a:xfrm rot="11369914">
                  <a:off x="7301289" y="1616466"/>
                  <a:ext cx="448290" cy="39480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4"/>
                <p:cNvSpPr/>
                <p:nvPr/>
              </p:nvSpPr>
              <p:spPr>
                <a:xfrm rot="15800350">
                  <a:off x="7395669" y="1725940"/>
                  <a:ext cx="448290" cy="394801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4"/>
                <p:cNvSpPr/>
                <p:nvPr/>
              </p:nvSpPr>
              <p:spPr>
                <a:xfrm rot="14400000">
                  <a:off x="7166059" y="1656820"/>
                  <a:ext cx="369628" cy="38473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4"/>
                <p:cNvSpPr/>
                <p:nvPr/>
              </p:nvSpPr>
              <p:spPr>
                <a:xfrm rot="20700000">
                  <a:off x="7267896" y="1839983"/>
                  <a:ext cx="384880" cy="319682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자유형 83"/>
                <p:cNvSpPr/>
                <p:nvPr/>
              </p:nvSpPr>
              <p:spPr>
                <a:xfrm rot="4595798">
                  <a:off x="7256307" y="1983238"/>
                  <a:ext cx="179272" cy="85378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자유형 84"/>
                <p:cNvSpPr/>
                <p:nvPr/>
              </p:nvSpPr>
              <p:spPr>
                <a:xfrm rot="19530318" flipH="1">
                  <a:off x="7392145" y="2023944"/>
                  <a:ext cx="226958" cy="103390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5842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6" name="그룹 85"/>
            <p:cNvGrpSpPr/>
            <p:nvPr/>
          </p:nvGrpSpPr>
          <p:grpSpPr>
            <a:xfrm>
              <a:off x="1717337" y="4894308"/>
              <a:ext cx="404813" cy="359350"/>
              <a:chOff x="1364079" y="3895669"/>
              <a:chExt cx="404813" cy="35935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1364079" y="3895669"/>
                <a:ext cx="404813" cy="359350"/>
              </a:xfrm>
              <a:prstGeom prst="ellipse">
                <a:avLst/>
              </a:prstGeom>
              <a:solidFill>
                <a:srgbClr val="CBE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 flipH="1">
                <a:off x="1385295" y="3952234"/>
                <a:ext cx="374058" cy="295510"/>
                <a:chOff x="7158508" y="1616466"/>
                <a:chExt cx="687584" cy="543199"/>
              </a:xfrm>
            </p:grpSpPr>
            <p:sp>
              <p:nvSpPr>
                <p:cNvPr id="89" name="자유형 88"/>
                <p:cNvSpPr/>
                <p:nvPr/>
              </p:nvSpPr>
              <p:spPr>
                <a:xfrm rot="3648837">
                  <a:off x="7093967" y="1890933"/>
                  <a:ext cx="291114" cy="79533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387970 w 4629772"/>
                    <a:gd name="connsiteY0" fmla="*/ 196475 h 1043579"/>
                    <a:gd name="connsiteX1" fmla="*/ 3207083 w 4629772"/>
                    <a:gd name="connsiteY1" fmla="*/ 196996 h 1043579"/>
                    <a:gd name="connsiteX2" fmla="*/ 1102784 w 4629772"/>
                    <a:gd name="connsiteY2" fmla="*/ 513642 h 1043579"/>
                    <a:gd name="connsiteX3" fmla="*/ 3201827 w 4629772"/>
                    <a:gd name="connsiteY3" fmla="*/ 245830 h 1043579"/>
                    <a:gd name="connsiteX4" fmla="*/ 4090060 w 4629772"/>
                    <a:gd name="connsiteY4" fmla="*/ 382087 h 1043579"/>
                    <a:gd name="connsiteX5" fmla="*/ 3387970 w 4629772"/>
                    <a:gd name="connsiteY5" fmla="*/ 196475 h 1043579"/>
                    <a:gd name="connsiteX6" fmla="*/ 3226443 w 4629772"/>
                    <a:gd name="connsiteY6" fmla="*/ 1976 h 1043579"/>
                    <a:gd name="connsiteX7" fmla="*/ 4629772 w 4629772"/>
                    <a:gd name="connsiteY7" fmla="*/ 361236 h 1043579"/>
                    <a:gd name="connsiteX8" fmla="*/ 2917706 w 4629772"/>
                    <a:gd name="connsiteY8" fmla="*/ 1043253 h 1043579"/>
                    <a:gd name="connsiteX9" fmla="*/ 0 w 4629772"/>
                    <a:gd name="connsiteY9" fmla="*/ 219580 h 1043579"/>
                    <a:gd name="connsiteX10" fmla="*/ 3226443 w 4629772"/>
                    <a:gd name="connsiteY10" fmla="*/ 1976 h 1043579"/>
                    <a:gd name="connsiteX0" fmla="*/ 3387970 w 4629772"/>
                    <a:gd name="connsiteY0" fmla="*/ 196475 h 1043852"/>
                    <a:gd name="connsiteX1" fmla="*/ 3207083 w 4629772"/>
                    <a:gd name="connsiteY1" fmla="*/ 196996 h 1043852"/>
                    <a:gd name="connsiteX2" fmla="*/ 1102784 w 4629772"/>
                    <a:gd name="connsiteY2" fmla="*/ 513642 h 1043852"/>
                    <a:gd name="connsiteX3" fmla="*/ 3201827 w 4629772"/>
                    <a:gd name="connsiteY3" fmla="*/ 245830 h 1043852"/>
                    <a:gd name="connsiteX4" fmla="*/ 4090060 w 4629772"/>
                    <a:gd name="connsiteY4" fmla="*/ 382087 h 1043852"/>
                    <a:gd name="connsiteX5" fmla="*/ 3387970 w 4629772"/>
                    <a:gd name="connsiteY5" fmla="*/ 196475 h 1043852"/>
                    <a:gd name="connsiteX6" fmla="*/ 3226443 w 4629772"/>
                    <a:gd name="connsiteY6" fmla="*/ 1976 h 1043852"/>
                    <a:gd name="connsiteX7" fmla="*/ 4629772 w 4629772"/>
                    <a:gd name="connsiteY7" fmla="*/ 361236 h 1043852"/>
                    <a:gd name="connsiteX8" fmla="*/ 2917706 w 4629772"/>
                    <a:gd name="connsiteY8" fmla="*/ 1043253 h 1043852"/>
                    <a:gd name="connsiteX9" fmla="*/ 0 w 4629772"/>
                    <a:gd name="connsiteY9" fmla="*/ 219580 h 1043852"/>
                    <a:gd name="connsiteX10" fmla="*/ 3226443 w 4629772"/>
                    <a:gd name="connsiteY10" fmla="*/ 1976 h 1043852"/>
                    <a:gd name="connsiteX0" fmla="*/ 3387970 w 4629772"/>
                    <a:gd name="connsiteY0" fmla="*/ 195150 h 1042527"/>
                    <a:gd name="connsiteX1" fmla="*/ 3207083 w 4629772"/>
                    <a:gd name="connsiteY1" fmla="*/ 195671 h 1042527"/>
                    <a:gd name="connsiteX2" fmla="*/ 1102784 w 4629772"/>
                    <a:gd name="connsiteY2" fmla="*/ 512317 h 1042527"/>
                    <a:gd name="connsiteX3" fmla="*/ 3201827 w 4629772"/>
                    <a:gd name="connsiteY3" fmla="*/ 244505 h 1042527"/>
                    <a:gd name="connsiteX4" fmla="*/ 4090060 w 4629772"/>
                    <a:gd name="connsiteY4" fmla="*/ 380762 h 1042527"/>
                    <a:gd name="connsiteX5" fmla="*/ 3387970 w 4629772"/>
                    <a:gd name="connsiteY5" fmla="*/ 195150 h 1042527"/>
                    <a:gd name="connsiteX6" fmla="*/ 3226443 w 4629772"/>
                    <a:gd name="connsiteY6" fmla="*/ 651 h 1042527"/>
                    <a:gd name="connsiteX7" fmla="*/ 4629772 w 4629772"/>
                    <a:gd name="connsiteY7" fmla="*/ 359911 h 1042527"/>
                    <a:gd name="connsiteX8" fmla="*/ 2917706 w 4629772"/>
                    <a:gd name="connsiteY8" fmla="*/ 1041928 h 1042527"/>
                    <a:gd name="connsiteX9" fmla="*/ 0 w 4629772"/>
                    <a:gd name="connsiteY9" fmla="*/ 218255 h 1042527"/>
                    <a:gd name="connsiteX10" fmla="*/ 3226443 w 4629772"/>
                    <a:gd name="connsiteY10" fmla="*/ 651 h 1042527"/>
                    <a:gd name="connsiteX0" fmla="*/ 3387970 w 4629772"/>
                    <a:gd name="connsiteY0" fmla="*/ 195091 h 1042468"/>
                    <a:gd name="connsiteX1" fmla="*/ 3207083 w 4629772"/>
                    <a:gd name="connsiteY1" fmla="*/ 195612 h 1042468"/>
                    <a:gd name="connsiteX2" fmla="*/ 1102784 w 4629772"/>
                    <a:gd name="connsiteY2" fmla="*/ 512258 h 1042468"/>
                    <a:gd name="connsiteX3" fmla="*/ 3201827 w 4629772"/>
                    <a:gd name="connsiteY3" fmla="*/ 244446 h 1042468"/>
                    <a:gd name="connsiteX4" fmla="*/ 4090060 w 4629772"/>
                    <a:gd name="connsiteY4" fmla="*/ 380703 h 1042468"/>
                    <a:gd name="connsiteX5" fmla="*/ 3387970 w 4629772"/>
                    <a:gd name="connsiteY5" fmla="*/ 195091 h 1042468"/>
                    <a:gd name="connsiteX6" fmla="*/ 3226443 w 4629772"/>
                    <a:gd name="connsiteY6" fmla="*/ 592 h 1042468"/>
                    <a:gd name="connsiteX7" fmla="*/ 4629772 w 4629772"/>
                    <a:gd name="connsiteY7" fmla="*/ 359852 h 1042468"/>
                    <a:gd name="connsiteX8" fmla="*/ 2917706 w 4629772"/>
                    <a:gd name="connsiteY8" fmla="*/ 1041869 h 1042468"/>
                    <a:gd name="connsiteX9" fmla="*/ 0 w 4629772"/>
                    <a:gd name="connsiteY9" fmla="*/ 218196 h 1042468"/>
                    <a:gd name="connsiteX10" fmla="*/ 3226443 w 4629772"/>
                    <a:gd name="connsiteY10" fmla="*/ 592 h 104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29772" h="1042468">
                      <a:moveTo>
                        <a:pt x="3387970" y="195091"/>
                      </a:moveTo>
                      <a:cubicBezTo>
                        <a:pt x="3329791" y="192878"/>
                        <a:pt x="3269318" y="192871"/>
                        <a:pt x="3207083" y="195612"/>
                      </a:cubicBezTo>
                      <a:cubicBezTo>
                        <a:pt x="2709202" y="217536"/>
                        <a:pt x="2585805" y="479171"/>
                        <a:pt x="1102784" y="512258"/>
                      </a:cubicBezTo>
                      <a:cubicBezTo>
                        <a:pt x="2345319" y="575413"/>
                        <a:pt x="2703947" y="266370"/>
                        <a:pt x="3201827" y="244446"/>
                      </a:cubicBezTo>
                      <a:cubicBezTo>
                        <a:pt x="3699708" y="222522"/>
                        <a:pt x="3969651" y="293853"/>
                        <a:pt x="4090060" y="380703"/>
                      </a:cubicBezTo>
                      <a:cubicBezTo>
                        <a:pt x="4090060" y="334217"/>
                        <a:pt x="3795221" y="210586"/>
                        <a:pt x="3387970" y="195091"/>
                      </a:cubicBezTo>
                      <a:close/>
                      <a:moveTo>
                        <a:pt x="3226443" y="592"/>
                      </a:moveTo>
                      <a:cubicBezTo>
                        <a:pt x="3998072" y="24201"/>
                        <a:pt x="4629772" y="285450"/>
                        <a:pt x="4629772" y="359852"/>
                      </a:cubicBezTo>
                      <a:cubicBezTo>
                        <a:pt x="4138603" y="799125"/>
                        <a:pt x="3642761" y="1027837"/>
                        <a:pt x="2917706" y="1041869"/>
                      </a:cubicBezTo>
                      <a:cubicBezTo>
                        <a:pt x="2192651" y="1055901"/>
                        <a:pt x="1371357" y="824217"/>
                        <a:pt x="0" y="218196"/>
                      </a:cubicBezTo>
                      <a:cubicBezTo>
                        <a:pt x="1327041" y="669171"/>
                        <a:pt x="2454814" y="-23017"/>
                        <a:pt x="3226443" y="592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자유형 89"/>
                <p:cNvSpPr/>
                <p:nvPr/>
              </p:nvSpPr>
              <p:spPr>
                <a:xfrm rot="20242360" flipH="1">
                  <a:off x="7497889" y="2011963"/>
                  <a:ext cx="348203" cy="94359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089605 w 4331407"/>
                    <a:gd name="connsiteY0" fmla="*/ 215378 h 1062392"/>
                    <a:gd name="connsiteX1" fmla="*/ 2908718 w 4331407"/>
                    <a:gd name="connsiteY1" fmla="*/ 215899 h 1062392"/>
                    <a:gd name="connsiteX2" fmla="*/ 804419 w 4331407"/>
                    <a:gd name="connsiteY2" fmla="*/ 532545 h 1062392"/>
                    <a:gd name="connsiteX3" fmla="*/ 2903462 w 4331407"/>
                    <a:gd name="connsiteY3" fmla="*/ 264733 h 1062392"/>
                    <a:gd name="connsiteX4" fmla="*/ 3791695 w 4331407"/>
                    <a:gd name="connsiteY4" fmla="*/ 400990 h 1062392"/>
                    <a:gd name="connsiteX5" fmla="*/ 3089605 w 4331407"/>
                    <a:gd name="connsiteY5" fmla="*/ 215378 h 1062392"/>
                    <a:gd name="connsiteX6" fmla="*/ 2928078 w 4331407"/>
                    <a:gd name="connsiteY6" fmla="*/ 20879 h 1062392"/>
                    <a:gd name="connsiteX7" fmla="*/ 4331407 w 4331407"/>
                    <a:gd name="connsiteY7" fmla="*/ 380139 h 1062392"/>
                    <a:gd name="connsiteX8" fmla="*/ 2619341 w 4331407"/>
                    <a:gd name="connsiteY8" fmla="*/ 1062156 h 1062392"/>
                    <a:gd name="connsiteX9" fmla="*/ 1 w 4331407"/>
                    <a:gd name="connsiteY9" fmla="*/ 70351 h 1062392"/>
                    <a:gd name="connsiteX10" fmla="*/ 2928078 w 4331407"/>
                    <a:gd name="connsiteY10" fmla="*/ 20879 h 1062392"/>
                    <a:gd name="connsiteX0" fmla="*/ 3089605 w 4331407"/>
                    <a:gd name="connsiteY0" fmla="*/ 215378 h 1062869"/>
                    <a:gd name="connsiteX1" fmla="*/ 2908718 w 4331407"/>
                    <a:gd name="connsiteY1" fmla="*/ 215899 h 1062869"/>
                    <a:gd name="connsiteX2" fmla="*/ 804419 w 4331407"/>
                    <a:gd name="connsiteY2" fmla="*/ 532545 h 1062869"/>
                    <a:gd name="connsiteX3" fmla="*/ 2903462 w 4331407"/>
                    <a:gd name="connsiteY3" fmla="*/ 264733 h 1062869"/>
                    <a:gd name="connsiteX4" fmla="*/ 3791695 w 4331407"/>
                    <a:gd name="connsiteY4" fmla="*/ 400990 h 1062869"/>
                    <a:gd name="connsiteX5" fmla="*/ 3089605 w 4331407"/>
                    <a:gd name="connsiteY5" fmla="*/ 215378 h 1062869"/>
                    <a:gd name="connsiteX6" fmla="*/ 2928078 w 4331407"/>
                    <a:gd name="connsiteY6" fmla="*/ 20879 h 1062869"/>
                    <a:gd name="connsiteX7" fmla="*/ 4331407 w 4331407"/>
                    <a:gd name="connsiteY7" fmla="*/ 380139 h 1062869"/>
                    <a:gd name="connsiteX8" fmla="*/ 2619341 w 4331407"/>
                    <a:gd name="connsiteY8" fmla="*/ 1062156 h 1062869"/>
                    <a:gd name="connsiteX9" fmla="*/ 1 w 4331407"/>
                    <a:gd name="connsiteY9" fmla="*/ 70351 h 1062869"/>
                    <a:gd name="connsiteX10" fmla="*/ 2928078 w 4331407"/>
                    <a:gd name="connsiteY10" fmla="*/ 20879 h 1062869"/>
                    <a:gd name="connsiteX0" fmla="*/ 3089605 w 4331407"/>
                    <a:gd name="connsiteY0" fmla="*/ 196864 h 1044355"/>
                    <a:gd name="connsiteX1" fmla="*/ 2908718 w 4331407"/>
                    <a:gd name="connsiteY1" fmla="*/ 197385 h 1044355"/>
                    <a:gd name="connsiteX2" fmla="*/ 804419 w 4331407"/>
                    <a:gd name="connsiteY2" fmla="*/ 514031 h 1044355"/>
                    <a:gd name="connsiteX3" fmla="*/ 2903462 w 4331407"/>
                    <a:gd name="connsiteY3" fmla="*/ 246219 h 1044355"/>
                    <a:gd name="connsiteX4" fmla="*/ 3791695 w 4331407"/>
                    <a:gd name="connsiteY4" fmla="*/ 382476 h 1044355"/>
                    <a:gd name="connsiteX5" fmla="*/ 3089605 w 4331407"/>
                    <a:gd name="connsiteY5" fmla="*/ 196864 h 1044355"/>
                    <a:gd name="connsiteX6" fmla="*/ 2928078 w 4331407"/>
                    <a:gd name="connsiteY6" fmla="*/ 2365 h 1044355"/>
                    <a:gd name="connsiteX7" fmla="*/ 4331407 w 4331407"/>
                    <a:gd name="connsiteY7" fmla="*/ 361625 h 1044355"/>
                    <a:gd name="connsiteX8" fmla="*/ 2619341 w 4331407"/>
                    <a:gd name="connsiteY8" fmla="*/ 1043642 h 1044355"/>
                    <a:gd name="connsiteX9" fmla="*/ 1 w 4331407"/>
                    <a:gd name="connsiteY9" fmla="*/ 51837 h 1044355"/>
                    <a:gd name="connsiteX10" fmla="*/ 2928078 w 4331407"/>
                    <a:gd name="connsiteY10" fmla="*/ 2365 h 104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31407" h="1044355">
                      <a:moveTo>
                        <a:pt x="3089605" y="196864"/>
                      </a:moveTo>
                      <a:cubicBezTo>
                        <a:pt x="3031426" y="194651"/>
                        <a:pt x="2970953" y="194644"/>
                        <a:pt x="2908718" y="197385"/>
                      </a:cubicBezTo>
                      <a:cubicBezTo>
                        <a:pt x="2410837" y="219309"/>
                        <a:pt x="2287440" y="480944"/>
                        <a:pt x="804419" y="514031"/>
                      </a:cubicBezTo>
                      <a:cubicBezTo>
                        <a:pt x="2046954" y="577186"/>
                        <a:pt x="2405582" y="268143"/>
                        <a:pt x="2903462" y="246219"/>
                      </a:cubicBezTo>
                      <a:cubicBezTo>
                        <a:pt x="3401343" y="224295"/>
                        <a:pt x="3671286" y="295626"/>
                        <a:pt x="3791695" y="382476"/>
                      </a:cubicBezTo>
                      <a:cubicBezTo>
                        <a:pt x="3791695" y="335990"/>
                        <a:pt x="3496856" y="212359"/>
                        <a:pt x="3089605" y="196864"/>
                      </a:cubicBezTo>
                      <a:close/>
                      <a:moveTo>
                        <a:pt x="2928078" y="2365"/>
                      </a:moveTo>
                      <a:cubicBezTo>
                        <a:pt x="3649979" y="53996"/>
                        <a:pt x="4331407" y="287223"/>
                        <a:pt x="4331407" y="361625"/>
                      </a:cubicBezTo>
                      <a:cubicBezTo>
                        <a:pt x="3840238" y="800898"/>
                        <a:pt x="3344396" y="1029610"/>
                        <a:pt x="2619341" y="1043642"/>
                      </a:cubicBezTo>
                      <a:cubicBezTo>
                        <a:pt x="1894286" y="1057674"/>
                        <a:pt x="912691" y="869210"/>
                        <a:pt x="1" y="51837"/>
                      </a:cubicBezTo>
                      <a:cubicBezTo>
                        <a:pt x="1559162" y="769408"/>
                        <a:pt x="2206177" y="-49266"/>
                        <a:pt x="2928078" y="2365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4"/>
                <p:cNvSpPr/>
                <p:nvPr/>
              </p:nvSpPr>
              <p:spPr>
                <a:xfrm rot="11369914">
                  <a:off x="7301289" y="1616466"/>
                  <a:ext cx="448290" cy="39480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4"/>
                <p:cNvSpPr/>
                <p:nvPr/>
              </p:nvSpPr>
              <p:spPr>
                <a:xfrm rot="15800350">
                  <a:off x="7395669" y="1725940"/>
                  <a:ext cx="448290" cy="394801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4"/>
                <p:cNvSpPr/>
                <p:nvPr/>
              </p:nvSpPr>
              <p:spPr>
                <a:xfrm rot="14400000">
                  <a:off x="7166059" y="1656820"/>
                  <a:ext cx="369628" cy="38473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4"/>
                <p:cNvSpPr/>
                <p:nvPr/>
              </p:nvSpPr>
              <p:spPr>
                <a:xfrm rot="20700000">
                  <a:off x="7267896" y="1839983"/>
                  <a:ext cx="384880" cy="319682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자유형 94"/>
                <p:cNvSpPr/>
                <p:nvPr/>
              </p:nvSpPr>
              <p:spPr>
                <a:xfrm rot="4595798">
                  <a:off x="7256307" y="1983238"/>
                  <a:ext cx="179272" cy="85378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 rot="19530318" flipH="1">
                  <a:off x="7392145" y="2023944"/>
                  <a:ext cx="226958" cy="103390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5842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7" name="그룹 96"/>
            <p:cNvGrpSpPr/>
            <p:nvPr/>
          </p:nvGrpSpPr>
          <p:grpSpPr>
            <a:xfrm>
              <a:off x="1147727" y="5093941"/>
              <a:ext cx="404813" cy="359350"/>
              <a:chOff x="1364079" y="3895669"/>
              <a:chExt cx="404813" cy="35935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364079" y="3895669"/>
                <a:ext cx="404813" cy="359350"/>
              </a:xfrm>
              <a:prstGeom prst="ellipse">
                <a:avLst/>
              </a:prstGeom>
              <a:solidFill>
                <a:srgbClr val="CBE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 flipH="1">
                <a:off x="1385295" y="3952234"/>
                <a:ext cx="374058" cy="295510"/>
                <a:chOff x="7158508" y="1616466"/>
                <a:chExt cx="687584" cy="543199"/>
              </a:xfrm>
            </p:grpSpPr>
            <p:sp>
              <p:nvSpPr>
                <p:cNvPr id="100" name="자유형 99"/>
                <p:cNvSpPr/>
                <p:nvPr/>
              </p:nvSpPr>
              <p:spPr>
                <a:xfrm rot="3648837">
                  <a:off x="7093967" y="1890933"/>
                  <a:ext cx="291114" cy="79533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387970 w 4629772"/>
                    <a:gd name="connsiteY0" fmla="*/ 196475 h 1043579"/>
                    <a:gd name="connsiteX1" fmla="*/ 3207083 w 4629772"/>
                    <a:gd name="connsiteY1" fmla="*/ 196996 h 1043579"/>
                    <a:gd name="connsiteX2" fmla="*/ 1102784 w 4629772"/>
                    <a:gd name="connsiteY2" fmla="*/ 513642 h 1043579"/>
                    <a:gd name="connsiteX3" fmla="*/ 3201827 w 4629772"/>
                    <a:gd name="connsiteY3" fmla="*/ 245830 h 1043579"/>
                    <a:gd name="connsiteX4" fmla="*/ 4090060 w 4629772"/>
                    <a:gd name="connsiteY4" fmla="*/ 382087 h 1043579"/>
                    <a:gd name="connsiteX5" fmla="*/ 3387970 w 4629772"/>
                    <a:gd name="connsiteY5" fmla="*/ 196475 h 1043579"/>
                    <a:gd name="connsiteX6" fmla="*/ 3226443 w 4629772"/>
                    <a:gd name="connsiteY6" fmla="*/ 1976 h 1043579"/>
                    <a:gd name="connsiteX7" fmla="*/ 4629772 w 4629772"/>
                    <a:gd name="connsiteY7" fmla="*/ 361236 h 1043579"/>
                    <a:gd name="connsiteX8" fmla="*/ 2917706 w 4629772"/>
                    <a:gd name="connsiteY8" fmla="*/ 1043253 h 1043579"/>
                    <a:gd name="connsiteX9" fmla="*/ 0 w 4629772"/>
                    <a:gd name="connsiteY9" fmla="*/ 219580 h 1043579"/>
                    <a:gd name="connsiteX10" fmla="*/ 3226443 w 4629772"/>
                    <a:gd name="connsiteY10" fmla="*/ 1976 h 1043579"/>
                    <a:gd name="connsiteX0" fmla="*/ 3387970 w 4629772"/>
                    <a:gd name="connsiteY0" fmla="*/ 196475 h 1043852"/>
                    <a:gd name="connsiteX1" fmla="*/ 3207083 w 4629772"/>
                    <a:gd name="connsiteY1" fmla="*/ 196996 h 1043852"/>
                    <a:gd name="connsiteX2" fmla="*/ 1102784 w 4629772"/>
                    <a:gd name="connsiteY2" fmla="*/ 513642 h 1043852"/>
                    <a:gd name="connsiteX3" fmla="*/ 3201827 w 4629772"/>
                    <a:gd name="connsiteY3" fmla="*/ 245830 h 1043852"/>
                    <a:gd name="connsiteX4" fmla="*/ 4090060 w 4629772"/>
                    <a:gd name="connsiteY4" fmla="*/ 382087 h 1043852"/>
                    <a:gd name="connsiteX5" fmla="*/ 3387970 w 4629772"/>
                    <a:gd name="connsiteY5" fmla="*/ 196475 h 1043852"/>
                    <a:gd name="connsiteX6" fmla="*/ 3226443 w 4629772"/>
                    <a:gd name="connsiteY6" fmla="*/ 1976 h 1043852"/>
                    <a:gd name="connsiteX7" fmla="*/ 4629772 w 4629772"/>
                    <a:gd name="connsiteY7" fmla="*/ 361236 h 1043852"/>
                    <a:gd name="connsiteX8" fmla="*/ 2917706 w 4629772"/>
                    <a:gd name="connsiteY8" fmla="*/ 1043253 h 1043852"/>
                    <a:gd name="connsiteX9" fmla="*/ 0 w 4629772"/>
                    <a:gd name="connsiteY9" fmla="*/ 219580 h 1043852"/>
                    <a:gd name="connsiteX10" fmla="*/ 3226443 w 4629772"/>
                    <a:gd name="connsiteY10" fmla="*/ 1976 h 1043852"/>
                    <a:gd name="connsiteX0" fmla="*/ 3387970 w 4629772"/>
                    <a:gd name="connsiteY0" fmla="*/ 195150 h 1042527"/>
                    <a:gd name="connsiteX1" fmla="*/ 3207083 w 4629772"/>
                    <a:gd name="connsiteY1" fmla="*/ 195671 h 1042527"/>
                    <a:gd name="connsiteX2" fmla="*/ 1102784 w 4629772"/>
                    <a:gd name="connsiteY2" fmla="*/ 512317 h 1042527"/>
                    <a:gd name="connsiteX3" fmla="*/ 3201827 w 4629772"/>
                    <a:gd name="connsiteY3" fmla="*/ 244505 h 1042527"/>
                    <a:gd name="connsiteX4" fmla="*/ 4090060 w 4629772"/>
                    <a:gd name="connsiteY4" fmla="*/ 380762 h 1042527"/>
                    <a:gd name="connsiteX5" fmla="*/ 3387970 w 4629772"/>
                    <a:gd name="connsiteY5" fmla="*/ 195150 h 1042527"/>
                    <a:gd name="connsiteX6" fmla="*/ 3226443 w 4629772"/>
                    <a:gd name="connsiteY6" fmla="*/ 651 h 1042527"/>
                    <a:gd name="connsiteX7" fmla="*/ 4629772 w 4629772"/>
                    <a:gd name="connsiteY7" fmla="*/ 359911 h 1042527"/>
                    <a:gd name="connsiteX8" fmla="*/ 2917706 w 4629772"/>
                    <a:gd name="connsiteY8" fmla="*/ 1041928 h 1042527"/>
                    <a:gd name="connsiteX9" fmla="*/ 0 w 4629772"/>
                    <a:gd name="connsiteY9" fmla="*/ 218255 h 1042527"/>
                    <a:gd name="connsiteX10" fmla="*/ 3226443 w 4629772"/>
                    <a:gd name="connsiteY10" fmla="*/ 651 h 1042527"/>
                    <a:gd name="connsiteX0" fmla="*/ 3387970 w 4629772"/>
                    <a:gd name="connsiteY0" fmla="*/ 195091 h 1042468"/>
                    <a:gd name="connsiteX1" fmla="*/ 3207083 w 4629772"/>
                    <a:gd name="connsiteY1" fmla="*/ 195612 h 1042468"/>
                    <a:gd name="connsiteX2" fmla="*/ 1102784 w 4629772"/>
                    <a:gd name="connsiteY2" fmla="*/ 512258 h 1042468"/>
                    <a:gd name="connsiteX3" fmla="*/ 3201827 w 4629772"/>
                    <a:gd name="connsiteY3" fmla="*/ 244446 h 1042468"/>
                    <a:gd name="connsiteX4" fmla="*/ 4090060 w 4629772"/>
                    <a:gd name="connsiteY4" fmla="*/ 380703 h 1042468"/>
                    <a:gd name="connsiteX5" fmla="*/ 3387970 w 4629772"/>
                    <a:gd name="connsiteY5" fmla="*/ 195091 h 1042468"/>
                    <a:gd name="connsiteX6" fmla="*/ 3226443 w 4629772"/>
                    <a:gd name="connsiteY6" fmla="*/ 592 h 1042468"/>
                    <a:gd name="connsiteX7" fmla="*/ 4629772 w 4629772"/>
                    <a:gd name="connsiteY7" fmla="*/ 359852 h 1042468"/>
                    <a:gd name="connsiteX8" fmla="*/ 2917706 w 4629772"/>
                    <a:gd name="connsiteY8" fmla="*/ 1041869 h 1042468"/>
                    <a:gd name="connsiteX9" fmla="*/ 0 w 4629772"/>
                    <a:gd name="connsiteY9" fmla="*/ 218196 h 1042468"/>
                    <a:gd name="connsiteX10" fmla="*/ 3226443 w 4629772"/>
                    <a:gd name="connsiteY10" fmla="*/ 592 h 104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29772" h="1042468">
                      <a:moveTo>
                        <a:pt x="3387970" y="195091"/>
                      </a:moveTo>
                      <a:cubicBezTo>
                        <a:pt x="3329791" y="192878"/>
                        <a:pt x="3269318" y="192871"/>
                        <a:pt x="3207083" y="195612"/>
                      </a:cubicBezTo>
                      <a:cubicBezTo>
                        <a:pt x="2709202" y="217536"/>
                        <a:pt x="2585805" y="479171"/>
                        <a:pt x="1102784" y="512258"/>
                      </a:cubicBezTo>
                      <a:cubicBezTo>
                        <a:pt x="2345319" y="575413"/>
                        <a:pt x="2703947" y="266370"/>
                        <a:pt x="3201827" y="244446"/>
                      </a:cubicBezTo>
                      <a:cubicBezTo>
                        <a:pt x="3699708" y="222522"/>
                        <a:pt x="3969651" y="293853"/>
                        <a:pt x="4090060" y="380703"/>
                      </a:cubicBezTo>
                      <a:cubicBezTo>
                        <a:pt x="4090060" y="334217"/>
                        <a:pt x="3795221" y="210586"/>
                        <a:pt x="3387970" y="195091"/>
                      </a:cubicBezTo>
                      <a:close/>
                      <a:moveTo>
                        <a:pt x="3226443" y="592"/>
                      </a:moveTo>
                      <a:cubicBezTo>
                        <a:pt x="3998072" y="24201"/>
                        <a:pt x="4629772" y="285450"/>
                        <a:pt x="4629772" y="359852"/>
                      </a:cubicBezTo>
                      <a:cubicBezTo>
                        <a:pt x="4138603" y="799125"/>
                        <a:pt x="3642761" y="1027837"/>
                        <a:pt x="2917706" y="1041869"/>
                      </a:cubicBezTo>
                      <a:cubicBezTo>
                        <a:pt x="2192651" y="1055901"/>
                        <a:pt x="1371357" y="824217"/>
                        <a:pt x="0" y="218196"/>
                      </a:cubicBezTo>
                      <a:cubicBezTo>
                        <a:pt x="1327041" y="669171"/>
                        <a:pt x="2454814" y="-23017"/>
                        <a:pt x="3226443" y="592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0242360" flipH="1">
                  <a:off x="7497889" y="2011963"/>
                  <a:ext cx="348203" cy="94359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  <a:gd name="connsiteX0" fmla="*/ 3089605 w 4331407"/>
                    <a:gd name="connsiteY0" fmla="*/ 215378 h 1062392"/>
                    <a:gd name="connsiteX1" fmla="*/ 2908718 w 4331407"/>
                    <a:gd name="connsiteY1" fmla="*/ 215899 h 1062392"/>
                    <a:gd name="connsiteX2" fmla="*/ 804419 w 4331407"/>
                    <a:gd name="connsiteY2" fmla="*/ 532545 h 1062392"/>
                    <a:gd name="connsiteX3" fmla="*/ 2903462 w 4331407"/>
                    <a:gd name="connsiteY3" fmla="*/ 264733 h 1062392"/>
                    <a:gd name="connsiteX4" fmla="*/ 3791695 w 4331407"/>
                    <a:gd name="connsiteY4" fmla="*/ 400990 h 1062392"/>
                    <a:gd name="connsiteX5" fmla="*/ 3089605 w 4331407"/>
                    <a:gd name="connsiteY5" fmla="*/ 215378 h 1062392"/>
                    <a:gd name="connsiteX6" fmla="*/ 2928078 w 4331407"/>
                    <a:gd name="connsiteY6" fmla="*/ 20879 h 1062392"/>
                    <a:gd name="connsiteX7" fmla="*/ 4331407 w 4331407"/>
                    <a:gd name="connsiteY7" fmla="*/ 380139 h 1062392"/>
                    <a:gd name="connsiteX8" fmla="*/ 2619341 w 4331407"/>
                    <a:gd name="connsiteY8" fmla="*/ 1062156 h 1062392"/>
                    <a:gd name="connsiteX9" fmla="*/ 1 w 4331407"/>
                    <a:gd name="connsiteY9" fmla="*/ 70351 h 1062392"/>
                    <a:gd name="connsiteX10" fmla="*/ 2928078 w 4331407"/>
                    <a:gd name="connsiteY10" fmla="*/ 20879 h 1062392"/>
                    <a:gd name="connsiteX0" fmla="*/ 3089605 w 4331407"/>
                    <a:gd name="connsiteY0" fmla="*/ 215378 h 1062869"/>
                    <a:gd name="connsiteX1" fmla="*/ 2908718 w 4331407"/>
                    <a:gd name="connsiteY1" fmla="*/ 215899 h 1062869"/>
                    <a:gd name="connsiteX2" fmla="*/ 804419 w 4331407"/>
                    <a:gd name="connsiteY2" fmla="*/ 532545 h 1062869"/>
                    <a:gd name="connsiteX3" fmla="*/ 2903462 w 4331407"/>
                    <a:gd name="connsiteY3" fmla="*/ 264733 h 1062869"/>
                    <a:gd name="connsiteX4" fmla="*/ 3791695 w 4331407"/>
                    <a:gd name="connsiteY4" fmla="*/ 400990 h 1062869"/>
                    <a:gd name="connsiteX5" fmla="*/ 3089605 w 4331407"/>
                    <a:gd name="connsiteY5" fmla="*/ 215378 h 1062869"/>
                    <a:gd name="connsiteX6" fmla="*/ 2928078 w 4331407"/>
                    <a:gd name="connsiteY6" fmla="*/ 20879 h 1062869"/>
                    <a:gd name="connsiteX7" fmla="*/ 4331407 w 4331407"/>
                    <a:gd name="connsiteY7" fmla="*/ 380139 h 1062869"/>
                    <a:gd name="connsiteX8" fmla="*/ 2619341 w 4331407"/>
                    <a:gd name="connsiteY8" fmla="*/ 1062156 h 1062869"/>
                    <a:gd name="connsiteX9" fmla="*/ 1 w 4331407"/>
                    <a:gd name="connsiteY9" fmla="*/ 70351 h 1062869"/>
                    <a:gd name="connsiteX10" fmla="*/ 2928078 w 4331407"/>
                    <a:gd name="connsiteY10" fmla="*/ 20879 h 1062869"/>
                    <a:gd name="connsiteX0" fmla="*/ 3089605 w 4331407"/>
                    <a:gd name="connsiteY0" fmla="*/ 196864 h 1044355"/>
                    <a:gd name="connsiteX1" fmla="*/ 2908718 w 4331407"/>
                    <a:gd name="connsiteY1" fmla="*/ 197385 h 1044355"/>
                    <a:gd name="connsiteX2" fmla="*/ 804419 w 4331407"/>
                    <a:gd name="connsiteY2" fmla="*/ 514031 h 1044355"/>
                    <a:gd name="connsiteX3" fmla="*/ 2903462 w 4331407"/>
                    <a:gd name="connsiteY3" fmla="*/ 246219 h 1044355"/>
                    <a:gd name="connsiteX4" fmla="*/ 3791695 w 4331407"/>
                    <a:gd name="connsiteY4" fmla="*/ 382476 h 1044355"/>
                    <a:gd name="connsiteX5" fmla="*/ 3089605 w 4331407"/>
                    <a:gd name="connsiteY5" fmla="*/ 196864 h 1044355"/>
                    <a:gd name="connsiteX6" fmla="*/ 2928078 w 4331407"/>
                    <a:gd name="connsiteY6" fmla="*/ 2365 h 1044355"/>
                    <a:gd name="connsiteX7" fmla="*/ 4331407 w 4331407"/>
                    <a:gd name="connsiteY7" fmla="*/ 361625 h 1044355"/>
                    <a:gd name="connsiteX8" fmla="*/ 2619341 w 4331407"/>
                    <a:gd name="connsiteY8" fmla="*/ 1043642 h 1044355"/>
                    <a:gd name="connsiteX9" fmla="*/ 1 w 4331407"/>
                    <a:gd name="connsiteY9" fmla="*/ 51837 h 1044355"/>
                    <a:gd name="connsiteX10" fmla="*/ 2928078 w 4331407"/>
                    <a:gd name="connsiteY10" fmla="*/ 2365 h 104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31407" h="1044355">
                      <a:moveTo>
                        <a:pt x="3089605" y="196864"/>
                      </a:moveTo>
                      <a:cubicBezTo>
                        <a:pt x="3031426" y="194651"/>
                        <a:pt x="2970953" y="194644"/>
                        <a:pt x="2908718" y="197385"/>
                      </a:cubicBezTo>
                      <a:cubicBezTo>
                        <a:pt x="2410837" y="219309"/>
                        <a:pt x="2287440" y="480944"/>
                        <a:pt x="804419" y="514031"/>
                      </a:cubicBezTo>
                      <a:cubicBezTo>
                        <a:pt x="2046954" y="577186"/>
                        <a:pt x="2405582" y="268143"/>
                        <a:pt x="2903462" y="246219"/>
                      </a:cubicBezTo>
                      <a:cubicBezTo>
                        <a:pt x="3401343" y="224295"/>
                        <a:pt x="3671286" y="295626"/>
                        <a:pt x="3791695" y="382476"/>
                      </a:cubicBezTo>
                      <a:cubicBezTo>
                        <a:pt x="3791695" y="335990"/>
                        <a:pt x="3496856" y="212359"/>
                        <a:pt x="3089605" y="196864"/>
                      </a:cubicBezTo>
                      <a:close/>
                      <a:moveTo>
                        <a:pt x="2928078" y="2365"/>
                      </a:moveTo>
                      <a:cubicBezTo>
                        <a:pt x="3649979" y="53996"/>
                        <a:pt x="4331407" y="287223"/>
                        <a:pt x="4331407" y="361625"/>
                      </a:cubicBezTo>
                      <a:cubicBezTo>
                        <a:pt x="3840238" y="800898"/>
                        <a:pt x="3344396" y="1029610"/>
                        <a:pt x="2619341" y="1043642"/>
                      </a:cubicBezTo>
                      <a:cubicBezTo>
                        <a:pt x="1894286" y="1057674"/>
                        <a:pt x="912691" y="869210"/>
                        <a:pt x="1" y="51837"/>
                      </a:cubicBezTo>
                      <a:cubicBezTo>
                        <a:pt x="1559162" y="769408"/>
                        <a:pt x="2206177" y="-49266"/>
                        <a:pt x="2928078" y="2365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4"/>
                <p:cNvSpPr/>
                <p:nvPr/>
              </p:nvSpPr>
              <p:spPr>
                <a:xfrm rot="11369914">
                  <a:off x="7301289" y="1616466"/>
                  <a:ext cx="448290" cy="39480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4"/>
                <p:cNvSpPr/>
                <p:nvPr/>
              </p:nvSpPr>
              <p:spPr>
                <a:xfrm rot="15800350">
                  <a:off x="7395669" y="1725940"/>
                  <a:ext cx="448290" cy="394801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4"/>
                <p:cNvSpPr/>
                <p:nvPr/>
              </p:nvSpPr>
              <p:spPr>
                <a:xfrm rot="14400000">
                  <a:off x="7166059" y="1656820"/>
                  <a:ext cx="369628" cy="384730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4"/>
                <p:cNvSpPr/>
                <p:nvPr/>
              </p:nvSpPr>
              <p:spPr>
                <a:xfrm rot="20700000">
                  <a:off x="7267896" y="1839983"/>
                  <a:ext cx="384880" cy="319682"/>
                </a:xfrm>
                <a:custGeom>
                  <a:avLst/>
                  <a:gdLst>
                    <a:gd name="connsiteX0" fmla="*/ 0 w 2617739"/>
                    <a:gd name="connsiteY0" fmla="*/ 1136650 h 2273300"/>
                    <a:gd name="connsiteX1" fmla="*/ 1308870 w 2617739"/>
                    <a:gd name="connsiteY1" fmla="*/ 0 h 2273300"/>
                    <a:gd name="connsiteX2" fmla="*/ 2617740 w 2617739"/>
                    <a:gd name="connsiteY2" fmla="*/ 1136650 h 2273300"/>
                    <a:gd name="connsiteX3" fmla="*/ 1308870 w 2617739"/>
                    <a:gd name="connsiteY3" fmla="*/ 2273300 h 2273300"/>
                    <a:gd name="connsiteX4" fmla="*/ 0 w 2617739"/>
                    <a:gd name="connsiteY4" fmla="*/ 1136650 h 2273300"/>
                    <a:gd name="connsiteX0" fmla="*/ 49364 w 2667104"/>
                    <a:gd name="connsiteY0" fmla="*/ 1212217 h 2348867"/>
                    <a:gd name="connsiteX1" fmla="*/ 379565 w 2667104"/>
                    <a:gd name="connsiteY1" fmla="*/ 227967 h 2348867"/>
                    <a:gd name="connsiteX2" fmla="*/ 1358234 w 2667104"/>
                    <a:gd name="connsiteY2" fmla="*/ 75567 h 2348867"/>
                    <a:gd name="connsiteX3" fmla="*/ 2667104 w 2667104"/>
                    <a:gd name="connsiteY3" fmla="*/ 1212217 h 2348867"/>
                    <a:gd name="connsiteX4" fmla="*/ 1358234 w 2667104"/>
                    <a:gd name="connsiteY4" fmla="*/ 2348867 h 2348867"/>
                    <a:gd name="connsiteX5" fmla="*/ 49364 w 2667104"/>
                    <a:gd name="connsiteY5" fmla="*/ 1212217 h 2348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67104" h="2348867">
                      <a:moveTo>
                        <a:pt x="49364" y="1212217"/>
                      </a:moveTo>
                      <a:cubicBezTo>
                        <a:pt x="-113747" y="858734"/>
                        <a:pt x="161420" y="417409"/>
                        <a:pt x="379565" y="227967"/>
                      </a:cubicBezTo>
                      <a:cubicBezTo>
                        <a:pt x="597710" y="38525"/>
                        <a:pt x="976978" y="-88475"/>
                        <a:pt x="1358234" y="75567"/>
                      </a:cubicBezTo>
                      <a:cubicBezTo>
                        <a:pt x="1739490" y="239609"/>
                        <a:pt x="2667104" y="584463"/>
                        <a:pt x="2667104" y="1212217"/>
                      </a:cubicBezTo>
                      <a:cubicBezTo>
                        <a:pt x="2667104" y="1839971"/>
                        <a:pt x="2081103" y="2348867"/>
                        <a:pt x="1358234" y="2348867"/>
                      </a:cubicBezTo>
                      <a:cubicBezTo>
                        <a:pt x="635365" y="2348867"/>
                        <a:pt x="212475" y="1565700"/>
                        <a:pt x="49364" y="1212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6640">
                      <a:schemeClr val="bg1">
                        <a:lumMod val="95000"/>
                      </a:schemeClr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60000">
                      <a:schemeClr val="bg1"/>
                    </a:gs>
                    <a:gs pos="83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 rot="4595798">
                  <a:off x="7256307" y="1983238"/>
                  <a:ext cx="179272" cy="85378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905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 rot="19530318" flipH="1">
                  <a:off x="7392145" y="2023944"/>
                  <a:ext cx="226958" cy="103390"/>
                </a:xfrm>
                <a:custGeom>
                  <a:avLst/>
                  <a:gdLst>
                    <a:gd name="connsiteX0" fmla="*/ 3108541 w 4350343"/>
                    <a:gd name="connsiteY0" fmla="*/ 194978 h 1042403"/>
                    <a:gd name="connsiteX1" fmla="*/ 2927654 w 4350343"/>
                    <a:gd name="connsiteY1" fmla="*/ 195499 h 1042403"/>
                    <a:gd name="connsiteX2" fmla="*/ 823355 w 4350343"/>
                    <a:gd name="connsiteY2" fmla="*/ 512145 h 1042403"/>
                    <a:gd name="connsiteX3" fmla="*/ 2922398 w 4350343"/>
                    <a:gd name="connsiteY3" fmla="*/ 244333 h 1042403"/>
                    <a:gd name="connsiteX4" fmla="*/ 3810631 w 4350343"/>
                    <a:gd name="connsiteY4" fmla="*/ 380590 h 1042403"/>
                    <a:gd name="connsiteX5" fmla="*/ 3108541 w 4350343"/>
                    <a:gd name="connsiteY5" fmla="*/ 194978 h 1042403"/>
                    <a:gd name="connsiteX6" fmla="*/ 2947014 w 4350343"/>
                    <a:gd name="connsiteY6" fmla="*/ 479 h 1042403"/>
                    <a:gd name="connsiteX7" fmla="*/ 4350343 w 4350343"/>
                    <a:gd name="connsiteY7" fmla="*/ 359739 h 1042403"/>
                    <a:gd name="connsiteX8" fmla="*/ 2638277 w 4350343"/>
                    <a:gd name="connsiteY8" fmla="*/ 1041756 h 1042403"/>
                    <a:gd name="connsiteX9" fmla="*/ 0 w 4350343"/>
                    <a:gd name="connsiteY9" fmla="*/ 443936 h 1042403"/>
                    <a:gd name="connsiteX10" fmla="*/ 2947014 w 4350343"/>
                    <a:gd name="connsiteY10" fmla="*/ 479 h 1042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0343" h="1042403">
                      <a:moveTo>
                        <a:pt x="3108541" y="194978"/>
                      </a:moveTo>
                      <a:cubicBezTo>
                        <a:pt x="3050362" y="192765"/>
                        <a:pt x="2989889" y="192758"/>
                        <a:pt x="2927654" y="195499"/>
                      </a:cubicBezTo>
                      <a:cubicBezTo>
                        <a:pt x="2429773" y="217423"/>
                        <a:pt x="2306376" y="479058"/>
                        <a:pt x="823355" y="512145"/>
                      </a:cubicBezTo>
                      <a:cubicBezTo>
                        <a:pt x="2065890" y="575300"/>
                        <a:pt x="2424518" y="266257"/>
                        <a:pt x="2922398" y="244333"/>
                      </a:cubicBezTo>
                      <a:cubicBezTo>
                        <a:pt x="3420279" y="222409"/>
                        <a:pt x="3690222" y="293740"/>
                        <a:pt x="3810631" y="380590"/>
                      </a:cubicBezTo>
                      <a:cubicBezTo>
                        <a:pt x="3810631" y="334104"/>
                        <a:pt x="3515792" y="210473"/>
                        <a:pt x="3108541" y="194978"/>
                      </a:cubicBezTo>
                      <a:close/>
                      <a:moveTo>
                        <a:pt x="2947014" y="479"/>
                      </a:moveTo>
                      <a:cubicBezTo>
                        <a:pt x="3672069" y="-13553"/>
                        <a:pt x="4350343" y="285337"/>
                        <a:pt x="4350343" y="359739"/>
                      </a:cubicBezTo>
                      <a:cubicBezTo>
                        <a:pt x="3859174" y="799012"/>
                        <a:pt x="3363332" y="1027724"/>
                        <a:pt x="2638277" y="1041756"/>
                      </a:cubicBezTo>
                      <a:cubicBezTo>
                        <a:pt x="1913222" y="1055788"/>
                        <a:pt x="1375272" y="841114"/>
                        <a:pt x="0" y="443936"/>
                      </a:cubicBezTo>
                      <a:cubicBezTo>
                        <a:pt x="2076931" y="397598"/>
                        <a:pt x="2221958" y="14511"/>
                        <a:pt x="2947014" y="479"/>
                      </a:cubicBezTo>
                      <a:close/>
                    </a:path>
                  </a:pathLst>
                </a:custGeom>
                <a:solidFill>
                  <a:srgbClr val="5842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08" name="TextBox 107"/>
          <p:cNvSpPr txBox="1"/>
          <p:nvPr/>
        </p:nvSpPr>
        <p:spPr>
          <a:xfrm>
            <a:off x="4587838" y="227293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</a:t>
            </a:r>
            <a:endParaRPr lang="en-US" altLang="ko-KR" sz="2400" spc="6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87838" y="3133876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</a:t>
            </a:r>
            <a:endParaRPr lang="en-US" altLang="ko-KR" sz="2400" spc="6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87838" y="399481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넷</a:t>
            </a:r>
            <a:endParaRPr lang="en-US" altLang="ko-KR" sz="2400" spc="6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29501" y="489716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뭉클하다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29500" y="54672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3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98155" y="1279133"/>
            <a:ext cx="1170152" cy="3232934"/>
            <a:chOff x="3998155" y="1050533"/>
            <a:chExt cx="1170152" cy="3232934"/>
          </a:xfrm>
        </p:grpSpPr>
        <p:sp>
          <p:nvSpPr>
            <p:cNvPr id="114" name="자유형 113"/>
            <p:cNvSpPr/>
            <p:nvPr/>
          </p:nvSpPr>
          <p:spPr>
            <a:xfrm rot="6548484">
              <a:off x="4949446" y="2194472"/>
              <a:ext cx="113146" cy="324576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4509558" y="2218888"/>
              <a:ext cx="96991" cy="206457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 rot="2379512">
              <a:off x="4799349" y="1775079"/>
              <a:ext cx="116223" cy="950047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 116"/>
            <p:cNvSpPr/>
            <p:nvPr/>
          </p:nvSpPr>
          <p:spPr>
            <a:xfrm rot="19494955">
              <a:off x="4222090" y="2234174"/>
              <a:ext cx="86528" cy="1064032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 117"/>
            <p:cNvSpPr/>
            <p:nvPr/>
          </p:nvSpPr>
          <p:spPr>
            <a:xfrm rot="20965142">
              <a:off x="4414421" y="1415358"/>
              <a:ext cx="92581" cy="84566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/>
            <p:cNvGrpSpPr/>
            <p:nvPr/>
          </p:nvGrpSpPr>
          <p:grpSpPr>
            <a:xfrm rot="18236204">
              <a:off x="3925963" y="1122725"/>
              <a:ext cx="687584" cy="543199"/>
              <a:chOff x="7158508" y="1616466"/>
              <a:chExt cx="687584" cy="543199"/>
            </a:xfrm>
          </p:grpSpPr>
          <p:sp>
            <p:nvSpPr>
              <p:cNvPr id="149" name="자유형 14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자유형 15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자유형 15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자유형 122"/>
            <p:cNvSpPr/>
            <p:nvPr/>
          </p:nvSpPr>
          <p:spPr>
            <a:xfrm rot="7708438">
              <a:off x="4379757" y="1931758"/>
              <a:ext cx="82004" cy="273488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575904" y="4630467"/>
            <a:ext cx="418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</a:t>
            </a:r>
            <a:r>
              <a:rPr lang="en-US" altLang="ko-KR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추억이다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429500" y="52767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501" y="440186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사랑이다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500" y="50481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98" y="1857374"/>
            <a:ext cx="3573203" cy="238530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 flipH="1">
            <a:off x="2513618" y="1642665"/>
            <a:ext cx="543559" cy="429418"/>
            <a:chOff x="7158508" y="1616466"/>
            <a:chExt cx="687584" cy="543199"/>
          </a:xfrm>
        </p:grpSpPr>
        <p:sp>
          <p:nvSpPr>
            <p:cNvPr id="19" name="자유형 18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7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501" y="4401867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바라보다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500" y="50481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자유형 17"/>
          <p:cNvSpPr/>
          <p:nvPr/>
        </p:nvSpPr>
        <p:spPr>
          <a:xfrm rot="13748484">
            <a:off x="3747942" y="2880909"/>
            <a:ext cx="113146" cy="324576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rot="7200000">
            <a:off x="3205414" y="1175750"/>
            <a:ext cx="96991" cy="2064579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9579512">
            <a:off x="3913051" y="2492847"/>
            <a:ext cx="116223" cy="950047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rot="5094955">
            <a:off x="3777007" y="1665032"/>
            <a:ext cx="86528" cy="1064032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rot="6565142">
            <a:off x="4479971" y="2407397"/>
            <a:ext cx="92581" cy="845669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7200000">
            <a:off x="3854763" y="3149423"/>
            <a:ext cx="687584" cy="543199"/>
            <a:chOff x="7158508" y="1616466"/>
            <a:chExt cx="687584" cy="543199"/>
          </a:xfrm>
        </p:grpSpPr>
        <p:sp>
          <p:nvSpPr>
            <p:cNvPr id="61" name="자유형 60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3836204">
            <a:off x="4662349" y="2615192"/>
            <a:ext cx="687584" cy="543199"/>
            <a:chOff x="7158508" y="1616466"/>
            <a:chExt cx="687584" cy="543199"/>
          </a:xfrm>
        </p:grpSpPr>
        <p:sp>
          <p:nvSpPr>
            <p:cNvPr id="53" name="자유형 52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7200000" flipH="1">
            <a:off x="3955638" y="1880581"/>
            <a:ext cx="687584" cy="543199"/>
            <a:chOff x="7158508" y="1616466"/>
            <a:chExt cx="687584" cy="543199"/>
          </a:xfrm>
        </p:grpSpPr>
        <p:sp>
          <p:nvSpPr>
            <p:cNvPr id="45" name="자유형 44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3445730" flipH="1">
            <a:off x="3365691" y="3055529"/>
            <a:ext cx="543559" cy="429418"/>
            <a:chOff x="7158508" y="1616466"/>
            <a:chExt cx="687584" cy="543199"/>
          </a:xfrm>
        </p:grpSpPr>
        <p:sp>
          <p:nvSpPr>
            <p:cNvPr id="37" name="자유형 36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4595798">
              <a:off x="7267870" y="1977439"/>
              <a:ext cx="179271" cy="85377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 rot="19530318" flipH="1">
              <a:off x="7400552" y="2014854"/>
              <a:ext cx="226957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자유형 26"/>
          <p:cNvSpPr/>
          <p:nvPr/>
        </p:nvSpPr>
        <p:spPr>
          <a:xfrm rot="14908438">
            <a:off x="4305782" y="2543732"/>
            <a:ext cx="82004" cy="273488"/>
          </a:xfrm>
          <a:custGeom>
            <a:avLst/>
            <a:gdLst>
              <a:gd name="connsiteX0" fmla="*/ 0 w 485775"/>
              <a:gd name="connsiteY0" fmla="*/ 28575 h 3343275"/>
              <a:gd name="connsiteX1" fmla="*/ 238125 w 485775"/>
              <a:gd name="connsiteY1" fmla="*/ 1343025 h 3343275"/>
              <a:gd name="connsiteX2" fmla="*/ 238125 w 485775"/>
              <a:gd name="connsiteY2" fmla="*/ 1476375 h 3343275"/>
              <a:gd name="connsiteX3" fmla="*/ 209550 w 485775"/>
              <a:gd name="connsiteY3" fmla="*/ 2295525 h 3343275"/>
              <a:gd name="connsiteX4" fmla="*/ 123825 w 485775"/>
              <a:gd name="connsiteY4" fmla="*/ 3343275 h 3343275"/>
              <a:gd name="connsiteX5" fmla="*/ 485775 w 485775"/>
              <a:gd name="connsiteY5" fmla="*/ 3343275 h 3343275"/>
              <a:gd name="connsiteX6" fmla="*/ 419100 w 485775"/>
              <a:gd name="connsiteY6" fmla="*/ 2609850 h 3343275"/>
              <a:gd name="connsiteX7" fmla="*/ 485775 w 485775"/>
              <a:gd name="connsiteY7" fmla="*/ 1295400 h 3343275"/>
              <a:gd name="connsiteX8" fmla="*/ 371475 w 485775"/>
              <a:gd name="connsiteY8" fmla="*/ 438150 h 3343275"/>
              <a:gd name="connsiteX9" fmla="*/ 400050 w 485775"/>
              <a:gd name="connsiteY9" fmla="*/ 0 h 3343275"/>
              <a:gd name="connsiteX10" fmla="*/ 66675 w 485775"/>
              <a:gd name="connsiteY10" fmla="*/ 952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3343275">
                <a:moveTo>
                  <a:pt x="0" y="28575"/>
                </a:moveTo>
                <a:lnTo>
                  <a:pt x="238125" y="1343025"/>
                </a:lnTo>
                <a:lnTo>
                  <a:pt x="238125" y="1476375"/>
                </a:lnTo>
                <a:lnTo>
                  <a:pt x="209550" y="2295525"/>
                </a:lnTo>
                <a:lnTo>
                  <a:pt x="123825" y="3343275"/>
                </a:lnTo>
                <a:lnTo>
                  <a:pt x="485775" y="3343275"/>
                </a:lnTo>
                <a:lnTo>
                  <a:pt x="419100" y="2609850"/>
                </a:lnTo>
                <a:lnTo>
                  <a:pt x="485775" y="1295400"/>
                </a:lnTo>
                <a:lnTo>
                  <a:pt x="371475" y="438150"/>
                </a:lnTo>
                <a:lnTo>
                  <a:pt x="400050" y="0"/>
                </a:lnTo>
                <a:lnTo>
                  <a:pt x="66675" y="9525"/>
                </a:lnTo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 rot="5676744" flipH="1">
            <a:off x="4383489" y="2434187"/>
            <a:ext cx="374058" cy="295510"/>
            <a:chOff x="7158508" y="1616466"/>
            <a:chExt cx="687584" cy="543199"/>
          </a:xfrm>
        </p:grpSpPr>
        <p:sp>
          <p:nvSpPr>
            <p:cNvPr id="29" name="자유형 28"/>
            <p:cNvSpPr/>
            <p:nvPr/>
          </p:nvSpPr>
          <p:spPr>
            <a:xfrm rot="3648837">
              <a:off x="7093967" y="1890933"/>
              <a:ext cx="291114" cy="79533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387970 w 4629772"/>
                <a:gd name="connsiteY0" fmla="*/ 196475 h 1043579"/>
                <a:gd name="connsiteX1" fmla="*/ 3207083 w 4629772"/>
                <a:gd name="connsiteY1" fmla="*/ 196996 h 1043579"/>
                <a:gd name="connsiteX2" fmla="*/ 1102784 w 4629772"/>
                <a:gd name="connsiteY2" fmla="*/ 513642 h 1043579"/>
                <a:gd name="connsiteX3" fmla="*/ 3201827 w 4629772"/>
                <a:gd name="connsiteY3" fmla="*/ 245830 h 1043579"/>
                <a:gd name="connsiteX4" fmla="*/ 4090060 w 4629772"/>
                <a:gd name="connsiteY4" fmla="*/ 382087 h 1043579"/>
                <a:gd name="connsiteX5" fmla="*/ 3387970 w 4629772"/>
                <a:gd name="connsiteY5" fmla="*/ 196475 h 1043579"/>
                <a:gd name="connsiteX6" fmla="*/ 3226443 w 4629772"/>
                <a:gd name="connsiteY6" fmla="*/ 1976 h 1043579"/>
                <a:gd name="connsiteX7" fmla="*/ 4629772 w 4629772"/>
                <a:gd name="connsiteY7" fmla="*/ 361236 h 1043579"/>
                <a:gd name="connsiteX8" fmla="*/ 2917706 w 4629772"/>
                <a:gd name="connsiteY8" fmla="*/ 1043253 h 1043579"/>
                <a:gd name="connsiteX9" fmla="*/ 0 w 4629772"/>
                <a:gd name="connsiteY9" fmla="*/ 219580 h 1043579"/>
                <a:gd name="connsiteX10" fmla="*/ 3226443 w 4629772"/>
                <a:gd name="connsiteY10" fmla="*/ 1976 h 1043579"/>
                <a:gd name="connsiteX0" fmla="*/ 3387970 w 4629772"/>
                <a:gd name="connsiteY0" fmla="*/ 196475 h 1043852"/>
                <a:gd name="connsiteX1" fmla="*/ 3207083 w 4629772"/>
                <a:gd name="connsiteY1" fmla="*/ 196996 h 1043852"/>
                <a:gd name="connsiteX2" fmla="*/ 1102784 w 4629772"/>
                <a:gd name="connsiteY2" fmla="*/ 513642 h 1043852"/>
                <a:gd name="connsiteX3" fmla="*/ 3201827 w 4629772"/>
                <a:gd name="connsiteY3" fmla="*/ 245830 h 1043852"/>
                <a:gd name="connsiteX4" fmla="*/ 4090060 w 4629772"/>
                <a:gd name="connsiteY4" fmla="*/ 382087 h 1043852"/>
                <a:gd name="connsiteX5" fmla="*/ 3387970 w 4629772"/>
                <a:gd name="connsiteY5" fmla="*/ 196475 h 1043852"/>
                <a:gd name="connsiteX6" fmla="*/ 3226443 w 4629772"/>
                <a:gd name="connsiteY6" fmla="*/ 1976 h 1043852"/>
                <a:gd name="connsiteX7" fmla="*/ 4629772 w 4629772"/>
                <a:gd name="connsiteY7" fmla="*/ 361236 h 1043852"/>
                <a:gd name="connsiteX8" fmla="*/ 2917706 w 4629772"/>
                <a:gd name="connsiteY8" fmla="*/ 1043253 h 1043852"/>
                <a:gd name="connsiteX9" fmla="*/ 0 w 4629772"/>
                <a:gd name="connsiteY9" fmla="*/ 219580 h 1043852"/>
                <a:gd name="connsiteX10" fmla="*/ 3226443 w 4629772"/>
                <a:gd name="connsiteY10" fmla="*/ 1976 h 1043852"/>
                <a:gd name="connsiteX0" fmla="*/ 3387970 w 4629772"/>
                <a:gd name="connsiteY0" fmla="*/ 195150 h 1042527"/>
                <a:gd name="connsiteX1" fmla="*/ 3207083 w 4629772"/>
                <a:gd name="connsiteY1" fmla="*/ 195671 h 1042527"/>
                <a:gd name="connsiteX2" fmla="*/ 1102784 w 4629772"/>
                <a:gd name="connsiteY2" fmla="*/ 512317 h 1042527"/>
                <a:gd name="connsiteX3" fmla="*/ 3201827 w 4629772"/>
                <a:gd name="connsiteY3" fmla="*/ 244505 h 1042527"/>
                <a:gd name="connsiteX4" fmla="*/ 4090060 w 4629772"/>
                <a:gd name="connsiteY4" fmla="*/ 380762 h 1042527"/>
                <a:gd name="connsiteX5" fmla="*/ 3387970 w 4629772"/>
                <a:gd name="connsiteY5" fmla="*/ 195150 h 1042527"/>
                <a:gd name="connsiteX6" fmla="*/ 3226443 w 4629772"/>
                <a:gd name="connsiteY6" fmla="*/ 651 h 1042527"/>
                <a:gd name="connsiteX7" fmla="*/ 4629772 w 4629772"/>
                <a:gd name="connsiteY7" fmla="*/ 359911 h 1042527"/>
                <a:gd name="connsiteX8" fmla="*/ 2917706 w 4629772"/>
                <a:gd name="connsiteY8" fmla="*/ 1041928 h 1042527"/>
                <a:gd name="connsiteX9" fmla="*/ 0 w 4629772"/>
                <a:gd name="connsiteY9" fmla="*/ 218255 h 1042527"/>
                <a:gd name="connsiteX10" fmla="*/ 3226443 w 4629772"/>
                <a:gd name="connsiteY10" fmla="*/ 651 h 1042527"/>
                <a:gd name="connsiteX0" fmla="*/ 3387970 w 4629772"/>
                <a:gd name="connsiteY0" fmla="*/ 195091 h 1042468"/>
                <a:gd name="connsiteX1" fmla="*/ 3207083 w 4629772"/>
                <a:gd name="connsiteY1" fmla="*/ 195612 h 1042468"/>
                <a:gd name="connsiteX2" fmla="*/ 1102784 w 4629772"/>
                <a:gd name="connsiteY2" fmla="*/ 512258 h 1042468"/>
                <a:gd name="connsiteX3" fmla="*/ 3201827 w 4629772"/>
                <a:gd name="connsiteY3" fmla="*/ 244446 h 1042468"/>
                <a:gd name="connsiteX4" fmla="*/ 4090060 w 4629772"/>
                <a:gd name="connsiteY4" fmla="*/ 380703 h 1042468"/>
                <a:gd name="connsiteX5" fmla="*/ 3387970 w 4629772"/>
                <a:gd name="connsiteY5" fmla="*/ 195091 h 1042468"/>
                <a:gd name="connsiteX6" fmla="*/ 3226443 w 4629772"/>
                <a:gd name="connsiteY6" fmla="*/ 592 h 1042468"/>
                <a:gd name="connsiteX7" fmla="*/ 4629772 w 4629772"/>
                <a:gd name="connsiteY7" fmla="*/ 359852 h 1042468"/>
                <a:gd name="connsiteX8" fmla="*/ 2917706 w 4629772"/>
                <a:gd name="connsiteY8" fmla="*/ 1041869 h 1042468"/>
                <a:gd name="connsiteX9" fmla="*/ 0 w 4629772"/>
                <a:gd name="connsiteY9" fmla="*/ 218196 h 1042468"/>
                <a:gd name="connsiteX10" fmla="*/ 3226443 w 4629772"/>
                <a:gd name="connsiteY10" fmla="*/ 592 h 104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29772" h="1042468">
                  <a:moveTo>
                    <a:pt x="3387970" y="195091"/>
                  </a:moveTo>
                  <a:cubicBezTo>
                    <a:pt x="3329791" y="192878"/>
                    <a:pt x="3269318" y="192871"/>
                    <a:pt x="3207083" y="195612"/>
                  </a:cubicBezTo>
                  <a:cubicBezTo>
                    <a:pt x="2709202" y="217536"/>
                    <a:pt x="2585805" y="479171"/>
                    <a:pt x="1102784" y="512258"/>
                  </a:cubicBezTo>
                  <a:cubicBezTo>
                    <a:pt x="2345319" y="575413"/>
                    <a:pt x="2703947" y="266370"/>
                    <a:pt x="3201827" y="244446"/>
                  </a:cubicBezTo>
                  <a:cubicBezTo>
                    <a:pt x="3699708" y="222522"/>
                    <a:pt x="3969651" y="293853"/>
                    <a:pt x="4090060" y="380703"/>
                  </a:cubicBezTo>
                  <a:cubicBezTo>
                    <a:pt x="4090060" y="334217"/>
                    <a:pt x="3795221" y="210586"/>
                    <a:pt x="3387970" y="195091"/>
                  </a:cubicBezTo>
                  <a:close/>
                  <a:moveTo>
                    <a:pt x="3226443" y="592"/>
                  </a:moveTo>
                  <a:cubicBezTo>
                    <a:pt x="3998072" y="24201"/>
                    <a:pt x="4629772" y="285450"/>
                    <a:pt x="4629772" y="359852"/>
                  </a:cubicBezTo>
                  <a:cubicBezTo>
                    <a:pt x="4138603" y="799125"/>
                    <a:pt x="3642761" y="1027837"/>
                    <a:pt x="2917706" y="1041869"/>
                  </a:cubicBezTo>
                  <a:cubicBezTo>
                    <a:pt x="2192651" y="1055901"/>
                    <a:pt x="1371357" y="824217"/>
                    <a:pt x="0" y="218196"/>
                  </a:cubicBezTo>
                  <a:cubicBezTo>
                    <a:pt x="1327041" y="669171"/>
                    <a:pt x="2454814" y="-23017"/>
                    <a:pt x="3226443" y="592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20242360" flipH="1">
              <a:off x="7497889" y="2011963"/>
              <a:ext cx="348203" cy="94359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  <a:gd name="connsiteX0" fmla="*/ 3089605 w 4331407"/>
                <a:gd name="connsiteY0" fmla="*/ 215378 h 1062392"/>
                <a:gd name="connsiteX1" fmla="*/ 2908718 w 4331407"/>
                <a:gd name="connsiteY1" fmla="*/ 215899 h 1062392"/>
                <a:gd name="connsiteX2" fmla="*/ 804419 w 4331407"/>
                <a:gd name="connsiteY2" fmla="*/ 532545 h 1062392"/>
                <a:gd name="connsiteX3" fmla="*/ 2903462 w 4331407"/>
                <a:gd name="connsiteY3" fmla="*/ 264733 h 1062392"/>
                <a:gd name="connsiteX4" fmla="*/ 3791695 w 4331407"/>
                <a:gd name="connsiteY4" fmla="*/ 400990 h 1062392"/>
                <a:gd name="connsiteX5" fmla="*/ 3089605 w 4331407"/>
                <a:gd name="connsiteY5" fmla="*/ 215378 h 1062392"/>
                <a:gd name="connsiteX6" fmla="*/ 2928078 w 4331407"/>
                <a:gd name="connsiteY6" fmla="*/ 20879 h 1062392"/>
                <a:gd name="connsiteX7" fmla="*/ 4331407 w 4331407"/>
                <a:gd name="connsiteY7" fmla="*/ 380139 h 1062392"/>
                <a:gd name="connsiteX8" fmla="*/ 2619341 w 4331407"/>
                <a:gd name="connsiteY8" fmla="*/ 1062156 h 1062392"/>
                <a:gd name="connsiteX9" fmla="*/ 1 w 4331407"/>
                <a:gd name="connsiteY9" fmla="*/ 70351 h 1062392"/>
                <a:gd name="connsiteX10" fmla="*/ 2928078 w 4331407"/>
                <a:gd name="connsiteY10" fmla="*/ 20879 h 1062392"/>
                <a:gd name="connsiteX0" fmla="*/ 3089605 w 4331407"/>
                <a:gd name="connsiteY0" fmla="*/ 215378 h 1062869"/>
                <a:gd name="connsiteX1" fmla="*/ 2908718 w 4331407"/>
                <a:gd name="connsiteY1" fmla="*/ 215899 h 1062869"/>
                <a:gd name="connsiteX2" fmla="*/ 804419 w 4331407"/>
                <a:gd name="connsiteY2" fmla="*/ 532545 h 1062869"/>
                <a:gd name="connsiteX3" fmla="*/ 2903462 w 4331407"/>
                <a:gd name="connsiteY3" fmla="*/ 264733 h 1062869"/>
                <a:gd name="connsiteX4" fmla="*/ 3791695 w 4331407"/>
                <a:gd name="connsiteY4" fmla="*/ 400990 h 1062869"/>
                <a:gd name="connsiteX5" fmla="*/ 3089605 w 4331407"/>
                <a:gd name="connsiteY5" fmla="*/ 215378 h 1062869"/>
                <a:gd name="connsiteX6" fmla="*/ 2928078 w 4331407"/>
                <a:gd name="connsiteY6" fmla="*/ 20879 h 1062869"/>
                <a:gd name="connsiteX7" fmla="*/ 4331407 w 4331407"/>
                <a:gd name="connsiteY7" fmla="*/ 380139 h 1062869"/>
                <a:gd name="connsiteX8" fmla="*/ 2619341 w 4331407"/>
                <a:gd name="connsiteY8" fmla="*/ 1062156 h 1062869"/>
                <a:gd name="connsiteX9" fmla="*/ 1 w 4331407"/>
                <a:gd name="connsiteY9" fmla="*/ 70351 h 1062869"/>
                <a:gd name="connsiteX10" fmla="*/ 2928078 w 4331407"/>
                <a:gd name="connsiteY10" fmla="*/ 20879 h 1062869"/>
                <a:gd name="connsiteX0" fmla="*/ 3089605 w 4331407"/>
                <a:gd name="connsiteY0" fmla="*/ 196864 h 1044355"/>
                <a:gd name="connsiteX1" fmla="*/ 2908718 w 4331407"/>
                <a:gd name="connsiteY1" fmla="*/ 197385 h 1044355"/>
                <a:gd name="connsiteX2" fmla="*/ 804419 w 4331407"/>
                <a:gd name="connsiteY2" fmla="*/ 514031 h 1044355"/>
                <a:gd name="connsiteX3" fmla="*/ 2903462 w 4331407"/>
                <a:gd name="connsiteY3" fmla="*/ 246219 h 1044355"/>
                <a:gd name="connsiteX4" fmla="*/ 3791695 w 4331407"/>
                <a:gd name="connsiteY4" fmla="*/ 382476 h 1044355"/>
                <a:gd name="connsiteX5" fmla="*/ 3089605 w 4331407"/>
                <a:gd name="connsiteY5" fmla="*/ 196864 h 1044355"/>
                <a:gd name="connsiteX6" fmla="*/ 2928078 w 4331407"/>
                <a:gd name="connsiteY6" fmla="*/ 2365 h 1044355"/>
                <a:gd name="connsiteX7" fmla="*/ 4331407 w 4331407"/>
                <a:gd name="connsiteY7" fmla="*/ 361625 h 1044355"/>
                <a:gd name="connsiteX8" fmla="*/ 2619341 w 4331407"/>
                <a:gd name="connsiteY8" fmla="*/ 1043642 h 1044355"/>
                <a:gd name="connsiteX9" fmla="*/ 1 w 4331407"/>
                <a:gd name="connsiteY9" fmla="*/ 51837 h 1044355"/>
                <a:gd name="connsiteX10" fmla="*/ 2928078 w 4331407"/>
                <a:gd name="connsiteY10" fmla="*/ 2365 h 104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1407" h="1044355">
                  <a:moveTo>
                    <a:pt x="3089605" y="196864"/>
                  </a:moveTo>
                  <a:cubicBezTo>
                    <a:pt x="3031426" y="194651"/>
                    <a:pt x="2970953" y="194644"/>
                    <a:pt x="2908718" y="197385"/>
                  </a:cubicBezTo>
                  <a:cubicBezTo>
                    <a:pt x="2410837" y="219309"/>
                    <a:pt x="2287440" y="480944"/>
                    <a:pt x="804419" y="514031"/>
                  </a:cubicBezTo>
                  <a:cubicBezTo>
                    <a:pt x="2046954" y="577186"/>
                    <a:pt x="2405582" y="268143"/>
                    <a:pt x="2903462" y="246219"/>
                  </a:cubicBezTo>
                  <a:cubicBezTo>
                    <a:pt x="3401343" y="224295"/>
                    <a:pt x="3671286" y="295626"/>
                    <a:pt x="3791695" y="382476"/>
                  </a:cubicBezTo>
                  <a:cubicBezTo>
                    <a:pt x="3791695" y="335990"/>
                    <a:pt x="3496856" y="212359"/>
                    <a:pt x="3089605" y="196864"/>
                  </a:cubicBezTo>
                  <a:close/>
                  <a:moveTo>
                    <a:pt x="2928078" y="2365"/>
                  </a:moveTo>
                  <a:cubicBezTo>
                    <a:pt x="3649979" y="53996"/>
                    <a:pt x="4331407" y="287223"/>
                    <a:pt x="4331407" y="361625"/>
                  </a:cubicBezTo>
                  <a:cubicBezTo>
                    <a:pt x="3840238" y="800898"/>
                    <a:pt x="3344396" y="1029610"/>
                    <a:pt x="2619341" y="1043642"/>
                  </a:cubicBezTo>
                  <a:cubicBezTo>
                    <a:pt x="1894286" y="1057674"/>
                    <a:pt x="912691" y="869210"/>
                    <a:pt x="1" y="51837"/>
                  </a:cubicBezTo>
                  <a:cubicBezTo>
                    <a:pt x="1559162" y="769408"/>
                    <a:pt x="2206177" y="-49266"/>
                    <a:pt x="2928078" y="2365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4"/>
            <p:cNvSpPr/>
            <p:nvPr/>
          </p:nvSpPr>
          <p:spPr>
            <a:xfrm rot="11369914">
              <a:off x="7301289" y="1616466"/>
              <a:ext cx="448290" cy="39480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4"/>
            <p:cNvSpPr/>
            <p:nvPr/>
          </p:nvSpPr>
          <p:spPr>
            <a:xfrm rot="15800350">
              <a:off x="7395669" y="1725940"/>
              <a:ext cx="448290" cy="394801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4"/>
            <p:cNvSpPr/>
            <p:nvPr/>
          </p:nvSpPr>
          <p:spPr>
            <a:xfrm rot="14400000">
              <a:off x="7166059" y="1656820"/>
              <a:ext cx="369628" cy="384730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4"/>
            <p:cNvSpPr/>
            <p:nvPr/>
          </p:nvSpPr>
          <p:spPr>
            <a:xfrm rot="20700000">
              <a:off x="7267896" y="1839983"/>
              <a:ext cx="384880" cy="319682"/>
            </a:xfrm>
            <a:custGeom>
              <a:avLst/>
              <a:gdLst>
                <a:gd name="connsiteX0" fmla="*/ 0 w 2617739"/>
                <a:gd name="connsiteY0" fmla="*/ 1136650 h 2273300"/>
                <a:gd name="connsiteX1" fmla="*/ 1308870 w 2617739"/>
                <a:gd name="connsiteY1" fmla="*/ 0 h 2273300"/>
                <a:gd name="connsiteX2" fmla="*/ 2617740 w 2617739"/>
                <a:gd name="connsiteY2" fmla="*/ 1136650 h 2273300"/>
                <a:gd name="connsiteX3" fmla="*/ 1308870 w 2617739"/>
                <a:gd name="connsiteY3" fmla="*/ 2273300 h 2273300"/>
                <a:gd name="connsiteX4" fmla="*/ 0 w 2617739"/>
                <a:gd name="connsiteY4" fmla="*/ 1136650 h 2273300"/>
                <a:gd name="connsiteX0" fmla="*/ 49364 w 2667104"/>
                <a:gd name="connsiteY0" fmla="*/ 1212217 h 2348867"/>
                <a:gd name="connsiteX1" fmla="*/ 379565 w 2667104"/>
                <a:gd name="connsiteY1" fmla="*/ 227967 h 2348867"/>
                <a:gd name="connsiteX2" fmla="*/ 1358234 w 2667104"/>
                <a:gd name="connsiteY2" fmla="*/ 75567 h 2348867"/>
                <a:gd name="connsiteX3" fmla="*/ 2667104 w 2667104"/>
                <a:gd name="connsiteY3" fmla="*/ 1212217 h 2348867"/>
                <a:gd name="connsiteX4" fmla="*/ 1358234 w 2667104"/>
                <a:gd name="connsiteY4" fmla="*/ 2348867 h 2348867"/>
                <a:gd name="connsiteX5" fmla="*/ 49364 w 2667104"/>
                <a:gd name="connsiteY5" fmla="*/ 1212217 h 23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104" h="2348867">
                  <a:moveTo>
                    <a:pt x="49364" y="1212217"/>
                  </a:moveTo>
                  <a:cubicBezTo>
                    <a:pt x="-113747" y="858734"/>
                    <a:pt x="161420" y="417409"/>
                    <a:pt x="379565" y="227967"/>
                  </a:cubicBezTo>
                  <a:cubicBezTo>
                    <a:pt x="597710" y="38525"/>
                    <a:pt x="976978" y="-88475"/>
                    <a:pt x="1358234" y="75567"/>
                  </a:cubicBezTo>
                  <a:cubicBezTo>
                    <a:pt x="1739490" y="239609"/>
                    <a:pt x="2667104" y="584463"/>
                    <a:pt x="2667104" y="1212217"/>
                  </a:cubicBezTo>
                  <a:cubicBezTo>
                    <a:pt x="2667104" y="1839971"/>
                    <a:pt x="2081103" y="2348867"/>
                    <a:pt x="1358234" y="2348867"/>
                  </a:cubicBezTo>
                  <a:cubicBezTo>
                    <a:pt x="635365" y="2348867"/>
                    <a:pt x="212475" y="1565700"/>
                    <a:pt x="49364" y="1212217"/>
                  </a:cubicBezTo>
                  <a:close/>
                </a:path>
              </a:pathLst>
            </a:custGeom>
            <a:gradFill flip="none" rotWithShape="1">
              <a:gsLst>
                <a:gs pos="26640">
                  <a:schemeClr val="bg1">
                    <a:lumMod val="95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4595798">
              <a:off x="7256307" y="1983238"/>
              <a:ext cx="179272" cy="85378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905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 rot="19530318" flipH="1">
              <a:off x="7392145" y="2023944"/>
              <a:ext cx="226958" cy="103390"/>
            </a:xfrm>
            <a:custGeom>
              <a:avLst/>
              <a:gdLst>
                <a:gd name="connsiteX0" fmla="*/ 3108541 w 4350343"/>
                <a:gd name="connsiteY0" fmla="*/ 194978 h 1042403"/>
                <a:gd name="connsiteX1" fmla="*/ 2927654 w 4350343"/>
                <a:gd name="connsiteY1" fmla="*/ 195499 h 1042403"/>
                <a:gd name="connsiteX2" fmla="*/ 823355 w 4350343"/>
                <a:gd name="connsiteY2" fmla="*/ 512145 h 1042403"/>
                <a:gd name="connsiteX3" fmla="*/ 2922398 w 4350343"/>
                <a:gd name="connsiteY3" fmla="*/ 244333 h 1042403"/>
                <a:gd name="connsiteX4" fmla="*/ 3810631 w 4350343"/>
                <a:gd name="connsiteY4" fmla="*/ 380590 h 1042403"/>
                <a:gd name="connsiteX5" fmla="*/ 3108541 w 4350343"/>
                <a:gd name="connsiteY5" fmla="*/ 194978 h 1042403"/>
                <a:gd name="connsiteX6" fmla="*/ 2947014 w 4350343"/>
                <a:gd name="connsiteY6" fmla="*/ 479 h 1042403"/>
                <a:gd name="connsiteX7" fmla="*/ 4350343 w 4350343"/>
                <a:gd name="connsiteY7" fmla="*/ 359739 h 1042403"/>
                <a:gd name="connsiteX8" fmla="*/ 2638277 w 4350343"/>
                <a:gd name="connsiteY8" fmla="*/ 1041756 h 1042403"/>
                <a:gd name="connsiteX9" fmla="*/ 0 w 4350343"/>
                <a:gd name="connsiteY9" fmla="*/ 443936 h 1042403"/>
                <a:gd name="connsiteX10" fmla="*/ 2947014 w 4350343"/>
                <a:gd name="connsiteY10" fmla="*/ 479 h 10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0343" h="1042403">
                  <a:moveTo>
                    <a:pt x="3108541" y="194978"/>
                  </a:moveTo>
                  <a:cubicBezTo>
                    <a:pt x="3050362" y="192765"/>
                    <a:pt x="2989889" y="192758"/>
                    <a:pt x="2927654" y="195499"/>
                  </a:cubicBezTo>
                  <a:cubicBezTo>
                    <a:pt x="2429773" y="217423"/>
                    <a:pt x="2306376" y="479058"/>
                    <a:pt x="823355" y="512145"/>
                  </a:cubicBezTo>
                  <a:cubicBezTo>
                    <a:pt x="2065890" y="575300"/>
                    <a:pt x="2424518" y="266257"/>
                    <a:pt x="2922398" y="244333"/>
                  </a:cubicBezTo>
                  <a:cubicBezTo>
                    <a:pt x="3420279" y="222409"/>
                    <a:pt x="3690222" y="293740"/>
                    <a:pt x="3810631" y="380590"/>
                  </a:cubicBezTo>
                  <a:cubicBezTo>
                    <a:pt x="3810631" y="334104"/>
                    <a:pt x="3515792" y="210473"/>
                    <a:pt x="3108541" y="194978"/>
                  </a:cubicBezTo>
                  <a:close/>
                  <a:moveTo>
                    <a:pt x="2947014" y="479"/>
                  </a:moveTo>
                  <a:cubicBezTo>
                    <a:pt x="3672069" y="-13553"/>
                    <a:pt x="4350343" y="285337"/>
                    <a:pt x="4350343" y="359739"/>
                  </a:cubicBezTo>
                  <a:cubicBezTo>
                    <a:pt x="3859174" y="799012"/>
                    <a:pt x="3363332" y="1027724"/>
                    <a:pt x="2638277" y="1041756"/>
                  </a:cubicBezTo>
                  <a:cubicBezTo>
                    <a:pt x="1913222" y="1055788"/>
                    <a:pt x="1375272" y="841114"/>
                    <a:pt x="0" y="443936"/>
                  </a:cubicBezTo>
                  <a:cubicBezTo>
                    <a:pt x="2076931" y="397598"/>
                    <a:pt x="2221958" y="14511"/>
                    <a:pt x="2947014" y="479"/>
                  </a:cubicBezTo>
                  <a:close/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자유형 69"/>
          <p:cNvSpPr/>
          <p:nvPr/>
        </p:nvSpPr>
        <p:spPr>
          <a:xfrm rot="6472367">
            <a:off x="1125165" y="97993"/>
            <a:ext cx="120831" cy="2511140"/>
          </a:xfrm>
          <a:custGeom>
            <a:avLst/>
            <a:gdLst>
              <a:gd name="connsiteX0" fmla="*/ 29800 w 120831"/>
              <a:gd name="connsiteY0" fmla="*/ 2511140 h 2511140"/>
              <a:gd name="connsiteX1" fmla="*/ 37874 w 120831"/>
              <a:gd name="connsiteY1" fmla="*/ 1417560 h 2511140"/>
              <a:gd name="connsiteX2" fmla="*/ 43039 w 120831"/>
              <a:gd name="connsiteY2" fmla="*/ 911709 h 2511140"/>
              <a:gd name="connsiteX3" fmla="*/ 43039 w 120831"/>
              <a:gd name="connsiteY3" fmla="*/ 829361 h 2511140"/>
              <a:gd name="connsiteX4" fmla="*/ 0 w 120831"/>
              <a:gd name="connsiteY4" fmla="*/ 17646 h 2511140"/>
              <a:gd name="connsiteX5" fmla="*/ 12051 w 120831"/>
              <a:gd name="connsiteY5" fmla="*/ 5882 h 2511140"/>
              <a:gd name="connsiteX6" fmla="*/ 72305 w 120831"/>
              <a:gd name="connsiteY6" fmla="*/ 0 h 2511140"/>
              <a:gd name="connsiteX7" fmla="*/ 67140 w 120831"/>
              <a:gd name="connsiteY7" fmla="*/ 270572 h 2511140"/>
              <a:gd name="connsiteX8" fmla="*/ 87799 w 120831"/>
              <a:gd name="connsiteY8" fmla="*/ 799951 h 2511140"/>
              <a:gd name="connsiteX9" fmla="*/ 75748 w 120831"/>
              <a:gd name="connsiteY9" fmla="*/ 1611666 h 2511140"/>
              <a:gd name="connsiteX10" fmla="*/ 120831 w 120831"/>
              <a:gd name="connsiteY10" fmla="*/ 2481786 h 251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31" h="2511140">
                <a:moveTo>
                  <a:pt x="29800" y="2511140"/>
                </a:moveTo>
                <a:lnTo>
                  <a:pt x="37874" y="1417560"/>
                </a:lnTo>
                <a:lnTo>
                  <a:pt x="43039" y="911709"/>
                </a:lnTo>
                <a:lnTo>
                  <a:pt x="43039" y="829361"/>
                </a:lnTo>
                <a:lnTo>
                  <a:pt x="0" y="17646"/>
                </a:lnTo>
                <a:lnTo>
                  <a:pt x="12051" y="5882"/>
                </a:lnTo>
                <a:lnTo>
                  <a:pt x="72305" y="0"/>
                </a:lnTo>
                <a:lnTo>
                  <a:pt x="67140" y="270572"/>
                </a:lnTo>
                <a:lnTo>
                  <a:pt x="87799" y="799951"/>
                </a:lnTo>
                <a:lnTo>
                  <a:pt x="75748" y="1611666"/>
                </a:lnTo>
                <a:lnTo>
                  <a:pt x="120831" y="2481786"/>
                </a:lnTo>
                <a:close/>
              </a:path>
            </a:pathLst>
          </a:custGeom>
          <a:solidFill>
            <a:srgbClr val="584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643126" y="1050533"/>
            <a:ext cx="1857748" cy="3232934"/>
            <a:chOff x="5924412" y="1253121"/>
            <a:chExt cx="1857748" cy="3232934"/>
          </a:xfrm>
        </p:grpSpPr>
        <p:sp>
          <p:nvSpPr>
            <p:cNvPr id="65" name="자유형 64"/>
            <p:cNvSpPr/>
            <p:nvPr/>
          </p:nvSpPr>
          <p:spPr>
            <a:xfrm rot="6548484">
              <a:off x="7230732" y="2397060"/>
              <a:ext cx="113146" cy="324576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 1"/>
            <p:cNvSpPr/>
            <p:nvPr/>
          </p:nvSpPr>
          <p:spPr>
            <a:xfrm>
              <a:off x="6790844" y="2421476"/>
              <a:ext cx="96991" cy="206457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2379512">
              <a:off x="7080635" y="1977667"/>
              <a:ext cx="116223" cy="950047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 rot="19494955">
              <a:off x="6503376" y="2436762"/>
              <a:ext cx="86528" cy="1064032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0965142">
              <a:off x="6695707" y="1617946"/>
              <a:ext cx="92581" cy="845669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7073699" y="1757588"/>
              <a:ext cx="687584" cy="543199"/>
              <a:chOff x="7158508" y="1616466"/>
              <a:chExt cx="687584" cy="543199"/>
            </a:xfrm>
          </p:grpSpPr>
          <p:sp>
            <p:nvSpPr>
              <p:cNvPr id="29" name="자유형 2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2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8236204">
              <a:off x="6207249" y="1325313"/>
              <a:ext cx="687584" cy="543199"/>
              <a:chOff x="7158508" y="1616466"/>
              <a:chExt cx="687584" cy="543199"/>
            </a:xfrm>
          </p:grpSpPr>
          <p:sp>
            <p:nvSpPr>
              <p:cNvPr id="39" name="자유형 38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flipH="1">
              <a:off x="5924412" y="2304648"/>
              <a:ext cx="687584" cy="543199"/>
              <a:chOff x="7158508" y="1616466"/>
              <a:chExt cx="687584" cy="543199"/>
            </a:xfrm>
          </p:grpSpPr>
          <p:sp>
            <p:nvSpPr>
              <p:cNvPr id="48" name="자유형 47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6245730" flipH="1">
              <a:off x="7295671" y="2375784"/>
              <a:ext cx="543559" cy="429418"/>
              <a:chOff x="7158508" y="1616466"/>
              <a:chExt cx="687584" cy="543199"/>
            </a:xfrm>
          </p:grpSpPr>
          <p:sp>
            <p:nvSpPr>
              <p:cNvPr id="57" name="자유형 56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 62"/>
              <p:cNvSpPr/>
              <p:nvPr/>
            </p:nvSpPr>
            <p:spPr>
              <a:xfrm rot="4595798">
                <a:off x="7267870" y="1977439"/>
                <a:ext cx="179271" cy="85377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 rot="19530318" flipH="1">
                <a:off x="7400552" y="2014854"/>
                <a:ext cx="226957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자유형 65"/>
            <p:cNvSpPr/>
            <p:nvPr/>
          </p:nvSpPr>
          <p:spPr>
            <a:xfrm rot="7708438">
              <a:off x="6661043" y="2134346"/>
              <a:ext cx="82004" cy="273488"/>
            </a:xfrm>
            <a:custGeom>
              <a:avLst/>
              <a:gdLst>
                <a:gd name="connsiteX0" fmla="*/ 0 w 485775"/>
                <a:gd name="connsiteY0" fmla="*/ 28575 h 3343275"/>
                <a:gd name="connsiteX1" fmla="*/ 238125 w 485775"/>
                <a:gd name="connsiteY1" fmla="*/ 1343025 h 3343275"/>
                <a:gd name="connsiteX2" fmla="*/ 238125 w 485775"/>
                <a:gd name="connsiteY2" fmla="*/ 1476375 h 3343275"/>
                <a:gd name="connsiteX3" fmla="*/ 209550 w 485775"/>
                <a:gd name="connsiteY3" fmla="*/ 2295525 h 3343275"/>
                <a:gd name="connsiteX4" fmla="*/ 123825 w 485775"/>
                <a:gd name="connsiteY4" fmla="*/ 3343275 h 3343275"/>
                <a:gd name="connsiteX5" fmla="*/ 485775 w 485775"/>
                <a:gd name="connsiteY5" fmla="*/ 3343275 h 3343275"/>
                <a:gd name="connsiteX6" fmla="*/ 419100 w 485775"/>
                <a:gd name="connsiteY6" fmla="*/ 2609850 h 3343275"/>
                <a:gd name="connsiteX7" fmla="*/ 485775 w 485775"/>
                <a:gd name="connsiteY7" fmla="*/ 1295400 h 3343275"/>
                <a:gd name="connsiteX8" fmla="*/ 371475 w 485775"/>
                <a:gd name="connsiteY8" fmla="*/ 438150 h 3343275"/>
                <a:gd name="connsiteX9" fmla="*/ 400050 w 485775"/>
                <a:gd name="connsiteY9" fmla="*/ 0 h 3343275"/>
                <a:gd name="connsiteX10" fmla="*/ 66675 w 485775"/>
                <a:gd name="connsiteY10" fmla="*/ 9525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343275">
                  <a:moveTo>
                    <a:pt x="0" y="28575"/>
                  </a:moveTo>
                  <a:lnTo>
                    <a:pt x="238125" y="1343025"/>
                  </a:lnTo>
                  <a:lnTo>
                    <a:pt x="238125" y="1476375"/>
                  </a:lnTo>
                  <a:lnTo>
                    <a:pt x="209550" y="2295525"/>
                  </a:lnTo>
                  <a:lnTo>
                    <a:pt x="123825" y="3343275"/>
                  </a:lnTo>
                  <a:lnTo>
                    <a:pt x="485775" y="3343275"/>
                  </a:lnTo>
                  <a:lnTo>
                    <a:pt x="419100" y="2609850"/>
                  </a:lnTo>
                  <a:lnTo>
                    <a:pt x="485775" y="1295400"/>
                  </a:lnTo>
                  <a:lnTo>
                    <a:pt x="371475" y="438150"/>
                  </a:lnTo>
                  <a:lnTo>
                    <a:pt x="400050" y="0"/>
                  </a:lnTo>
                  <a:lnTo>
                    <a:pt x="66675" y="9525"/>
                  </a:lnTo>
                </a:path>
              </a:pathLst>
            </a:custGeom>
            <a:solidFill>
              <a:srgbClr val="584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rot="20076744" flipH="1">
              <a:off x="6317816" y="1978843"/>
              <a:ext cx="374058" cy="295510"/>
              <a:chOff x="7158508" y="1616466"/>
              <a:chExt cx="687584" cy="543199"/>
            </a:xfrm>
          </p:grpSpPr>
          <p:sp>
            <p:nvSpPr>
              <p:cNvPr id="68" name="자유형 67"/>
              <p:cNvSpPr/>
              <p:nvPr/>
            </p:nvSpPr>
            <p:spPr>
              <a:xfrm rot="3648837">
                <a:off x="7093967" y="1890933"/>
                <a:ext cx="291114" cy="79533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387970 w 4629772"/>
                  <a:gd name="connsiteY0" fmla="*/ 196475 h 1043579"/>
                  <a:gd name="connsiteX1" fmla="*/ 3207083 w 4629772"/>
                  <a:gd name="connsiteY1" fmla="*/ 196996 h 1043579"/>
                  <a:gd name="connsiteX2" fmla="*/ 1102784 w 4629772"/>
                  <a:gd name="connsiteY2" fmla="*/ 513642 h 1043579"/>
                  <a:gd name="connsiteX3" fmla="*/ 3201827 w 4629772"/>
                  <a:gd name="connsiteY3" fmla="*/ 245830 h 1043579"/>
                  <a:gd name="connsiteX4" fmla="*/ 4090060 w 4629772"/>
                  <a:gd name="connsiteY4" fmla="*/ 382087 h 1043579"/>
                  <a:gd name="connsiteX5" fmla="*/ 3387970 w 4629772"/>
                  <a:gd name="connsiteY5" fmla="*/ 196475 h 1043579"/>
                  <a:gd name="connsiteX6" fmla="*/ 3226443 w 4629772"/>
                  <a:gd name="connsiteY6" fmla="*/ 1976 h 1043579"/>
                  <a:gd name="connsiteX7" fmla="*/ 4629772 w 4629772"/>
                  <a:gd name="connsiteY7" fmla="*/ 361236 h 1043579"/>
                  <a:gd name="connsiteX8" fmla="*/ 2917706 w 4629772"/>
                  <a:gd name="connsiteY8" fmla="*/ 1043253 h 1043579"/>
                  <a:gd name="connsiteX9" fmla="*/ 0 w 4629772"/>
                  <a:gd name="connsiteY9" fmla="*/ 219580 h 1043579"/>
                  <a:gd name="connsiteX10" fmla="*/ 3226443 w 4629772"/>
                  <a:gd name="connsiteY10" fmla="*/ 1976 h 1043579"/>
                  <a:gd name="connsiteX0" fmla="*/ 3387970 w 4629772"/>
                  <a:gd name="connsiteY0" fmla="*/ 196475 h 1043852"/>
                  <a:gd name="connsiteX1" fmla="*/ 3207083 w 4629772"/>
                  <a:gd name="connsiteY1" fmla="*/ 196996 h 1043852"/>
                  <a:gd name="connsiteX2" fmla="*/ 1102784 w 4629772"/>
                  <a:gd name="connsiteY2" fmla="*/ 513642 h 1043852"/>
                  <a:gd name="connsiteX3" fmla="*/ 3201827 w 4629772"/>
                  <a:gd name="connsiteY3" fmla="*/ 245830 h 1043852"/>
                  <a:gd name="connsiteX4" fmla="*/ 4090060 w 4629772"/>
                  <a:gd name="connsiteY4" fmla="*/ 382087 h 1043852"/>
                  <a:gd name="connsiteX5" fmla="*/ 3387970 w 4629772"/>
                  <a:gd name="connsiteY5" fmla="*/ 196475 h 1043852"/>
                  <a:gd name="connsiteX6" fmla="*/ 3226443 w 4629772"/>
                  <a:gd name="connsiteY6" fmla="*/ 1976 h 1043852"/>
                  <a:gd name="connsiteX7" fmla="*/ 4629772 w 4629772"/>
                  <a:gd name="connsiteY7" fmla="*/ 361236 h 1043852"/>
                  <a:gd name="connsiteX8" fmla="*/ 2917706 w 4629772"/>
                  <a:gd name="connsiteY8" fmla="*/ 1043253 h 1043852"/>
                  <a:gd name="connsiteX9" fmla="*/ 0 w 4629772"/>
                  <a:gd name="connsiteY9" fmla="*/ 219580 h 1043852"/>
                  <a:gd name="connsiteX10" fmla="*/ 3226443 w 4629772"/>
                  <a:gd name="connsiteY10" fmla="*/ 1976 h 1043852"/>
                  <a:gd name="connsiteX0" fmla="*/ 3387970 w 4629772"/>
                  <a:gd name="connsiteY0" fmla="*/ 195150 h 1042527"/>
                  <a:gd name="connsiteX1" fmla="*/ 3207083 w 4629772"/>
                  <a:gd name="connsiteY1" fmla="*/ 195671 h 1042527"/>
                  <a:gd name="connsiteX2" fmla="*/ 1102784 w 4629772"/>
                  <a:gd name="connsiteY2" fmla="*/ 512317 h 1042527"/>
                  <a:gd name="connsiteX3" fmla="*/ 3201827 w 4629772"/>
                  <a:gd name="connsiteY3" fmla="*/ 244505 h 1042527"/>
                  <a:gd name="connsiteX4" fmla="*/ 4090060 w 4629772"/>
                  <a:gd name="connsiteY4" fmla="*/ 380762 h 1042527"/>
                  <a:gd name="connsiteX5" fmla="*/ 3387970 w 4629772"/>
                  <a:gd name="connsiteY5" fmla="*/ 195150 h 1042527"/>
                  <a:gd name="connsiteX6" fmla="*/ 3226443 w 4629772"/>
                  <a:gd name="connsiteY6" fmla="*/ 651 h 1042527"/>
                  <a:gd name="connsiteX7" fmla="*/ 4629772 w 4629772"/>
                  <a:gd name="connsiteY7" fmla="*/ 359911 h 1042527"/>
                  <a:gd name="connsiteX8" fmla="*/ 2917706 w 4629772"/>
                  <a:gd name="connsiteY8" fmla="*/ 1041928 h 1042527"/>
                  <a:gd name="connsiteX9" fmla="*/ 0 w 4629772"/>
                  <a:gd name="connsiteY9" fmla="*/ 218255 h 1042527"/>
                  <a:gd name="connsiteX10" fmla="*/ 3226443 w 4629772"/>
                  <a:gd name="connsiteY10" fmla="*/ 651 h 1042527"/>
                  <a:gd name="connsiteX0" fmla="*/ 3387970 w 4629772"/>
                  <a:gd name="connsiteY0" fmla="*/ 195091 h 1042468"/>
                  <a:gd name="connsiteX1" fmla="*/ 3207083 w 4629772"/>
                  <a:gd name="connsiteY1" fmla="*/ 195612 h 1042468"/>
                  <a:gd name="connsiteX2" fmla="*/ 1102784 w 4629772"/>
                  <a:gd name="connsiteY2" fmla="*/ 512258 h 1042468"/>
                  <a:gd name="connsiteX3" fmla="*/ 3201827 w 4629772"/>
                  <a:gd name="connsiteY3" fmla="*/ 244446 h 1042468"/>
                  <a:gd name="connsiteX4" fmla="*/ 4090060 w 4629772"/>
                  <a:gd name="connsiteY4" fmla="*/ 380703 h 1042468"/>
                  <a:gd name="connsiteX5" fmla="*/ 3387970 w 4629772"/>
                  <a:gd name="connsiteY5" fmla="*/ 195091 h 1042468"/>
                  <a:gd name="connsiteX6" fmla="*/ 3226443 w 4629772"/>
                  <a:gd name="connsiteY6" fmla="*/ 592 h 1042468"/>
                  <a:gd name="connsiteX7" fmla="*/ 4629772 w 4629772"/>
                  <a:gd name="connsiteY7" fmla="*/ 359852 h 1042468"/>
                  <a:gd name="connsiteX8" fmla="*/ 2917706 w 4629772"/>
                  <a:gd name="connsiteY8" fmla="*/ 1041869 h 1042468"/>
                  <a:gd name="connsiteX9" fmla="*/ 0 w 4629772"/>
                  <a:gd name="connsiteY9" fmla="*/ 218196 h 1042468"/>
                  <a:gd name="connsiteX10" fmla="*/ 3226443 w 4629772"/>
                  <a:gd name="connsiteY10" fmla="*/ 592 h 104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29772" h="1042468">
                    <a:moveTo>
                      <a:pt x="3387970" y="195091"/>
                    </a:moveTo>
                    <a:cubicBezTo>
                      <a:pt x="3329791" y="192878"/>
                      <a:pt x="3269318" y="192871"/>
                      <a:pt x="3207083" y="195612"/>
                    </a:cubicBezTo>
                    <a:cubicBezTo>
                      <a:pt x="2709202" y="217536"/>
                      <a:pt x="2585805" y="479171"/>
                      <a:pt x="1102784" y="512258"/>
                    </a:cubicBezTo>
                    <a:cubicBezTo>
                      <a:pt x="2345319" y="575413"/>
                      <a:pt x="2703947" y="266370"/>
                      <a:pt x="3201827" y="244446"/>
                    </a:cubicBezTo>
                    <a:cubicBezTo>
                      <a:pt x="3699708" y="222522"/>
                      <a:pt x="3969651" y="293853"/>
                      <a:pt x="4090060" y="380703"/>
                    </a:cubicBezTo>
                    <a:cubicBezTo>
                      <a:pt x="4090060" y="334217"/>
                      <a:pt x="3795221" y="210586"/>
                      <a:pt x="3387970" y="195091"/>
                    </a:cubicBezTo>
                    <a:close/>
                    <a:moveTo>
                      <a:pt x="3226443" y="592"/>
                    </a:moveTo>
                    <a:cubicBezTo>
                      <a:pt x="3998072" y="24201"/>
                      <a:pt x="4629772" y="285450"/>
                      <a:pt x="4629772" y="359852"/>
                    </a:cubicBezTo>
                    <a:cubicBezTo>
                      <a:pt x="4138603" y="799125"/>
                      <a:pt x="3642761" y="1027837"/>
                      <a:pt x="2917706" y="1041869"/>
                    </a:cubicBezTo>
                    <a:cubicBezTo>
                      <a:pt x="2192651" y="1055901"/>
                      <a:pt x="1371357" y="824217"/>
                      <a:pt x="0" y="218196"/>
                    </a:cubicBezTo>
                    <a:cubicBezTo>
                      <a:pt x="1327041" y="669171"/>
                      <a:pt x="2454814" y="-23017"/>
                      <a:pt x="3226443" y="592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 rot="20242360" flipH="1">
                <a:off x="7497889" y="2011963"/>
                <a:ext cx="348203" cy="94359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  <a:gd name="connsiteX0" fmla="*/ 3089605 w 4331407"/>
                  <a:gd name="connsiteY0" fmla="*/ 215378 h 1062392"/>
                  <a:gd name="connsiteX1" fmla="*/ 2908718 w 4331407"/>
                  <a:gd name="connsiteY1" fmla="*/ 215899 h 1062392"/>
                  <a:gd name="connsiteX2" fmla="*/ 804419 w 4331407"/>
                  <a:gd name="connsiteY2" fmla="*/ 532545 h 1062392"/>
                  <a:gd name="connsiteX3" fmla="*/ 2903462 w 4331407"/>
                  <a:gd name="connsiteY3" fmla="*/ 264733 h 1062392"/>
                  <a:gd name="connsiteX4" fmla="*/ 3791695 w 4331407"/>
                  <a:gd name="connsiteY4" fmla="*/ 400990 h 1062392"/>
                  <a:gd name="connsiteX5" fmla="*/ 3089605 w 4331407"/>
                  <a:gd name="connsiteY5" fmla="*/ 215378 h 1062392"/>
                  <a:gd name="connsiteX6" fmla="*/ 2928078 w 4331407"/>
                  <a:gd name="connsiteY6" fmla="*/ 20879 h 1062392"/>
                  <a:gd name="connsiteX7" fmla="*/ 4331407 w 4331407"/>
                  <a:gd name="connsiteY7" fmla="*/ 380139 h 1062392"/>
                  <a:gd name="connsiteX8" fmla="*/ 2619341 w 4331407"/>
                  <a:gd name="connsiteY8" fmla="*/ 1062156 h 1062392"/>
                  <a:gd name="connsiteX9" fmla="*/ 1 w 4331407"/>
                  <a:gd name="connsiteY9" fmla="*/ 70351 h 1062392"/>
                  <a:gd name="connsiteX10" fmla="*/ 2928078 w 4331407"/>
                  <a:gd name="connsiteY10" fmla="*/ 20879 h 1062392"/>
                  <a:gd name="connsiteX0" fmla="*/ 3089605 w 4331407"/>
                  <a:gd name="connsiteY0" fmla="*/ 215378 h 1062869"/>
                  <a:gd name="connsiteX1" fmla="*/ 2908718 w 4331407"/>
                  <a:gd name="connsiteY1" fmla="*/ 215899 h 1062869"/>
                  <a:gd name="connsiteX2" fmla="*/ 804419 w 4331407"/>
                  <a:gd name="connsiteY2" fmla="*/ 532545 h 1062869"/>
                  <a:gd name="connsiteX3" fmla="*/ 2903462 w 4331407"/>
                  <a:gd name="connsiteY3" fmla="*/ 264733 h 1062869"/>
                  <a:gd name="connsiteX4" fmla="*/ 3791695 w 4331407"/>
                  <a:gd name="connsiteY4" fmla="*/ 400990 h 1062869"/>
                  <a:gd name="connsiteX5" fmla="*/ 3089605 w 4331407"/>
                  <a:gd name="connsiteY5" fmla="*/ 215378 h 1062869"/>
                  <a:gd name="connsiteX6" fmla="*/ 2928078 w 4331407"/>
                  <a:gd name="connsiteY6" fmla="*/ 20879 h 1062869"/>
                  <a:gd name="connsiteX7" fmla="*/ 4331407 w 4331407"/>
                  <a:gd name="connsiteY7" fmla="*/ 380139 h 1062869"/>
                  <a:gd name="connsiteX8" fmla="*/ 2619341 w 4331407"/>
                  <a:gd name="connsiteY8" fmla="*/ 1062156 h 1062869"/>
                  <a:gd name="connsiteX9" fmla="*/ 1 w 4331407"/>
                  <a:gd name="connsiteY9" fmla="*/ 70351 h 1062869"/>
                  <a:gd name="connsiteX10" fmla="*/ 2928078 w 4331407"/>
                  <a:gd name="connsiteY10" fmla="*/ 20879 h 1062869"/>
                  <a:gd name="connsiteX0" fmla="*/ 3089605 w 4331407"/>
                  <a:gd name="connsiteY0" fmla="*/ 196864 h 1044355"/>
                  <a:gd name="connsiteX1" fmla="*/ 2908718 w 4331407"/>
                  <a:gd name="connsiteY1" fmla="*/ 197385 h 1044355"/>
                  <a:gd name="connsiteX2" fmla="*/ 804419 w 4331407"/>
                  <a:gd name="connsiteY2" fmla="*/ 514031 h 1044355"/>
                  <a:gd name="connsiteX3" fmla="*/ 2903462 w 4331407"/>
                  <a:gd name="connsiteY3" fmla="*/ 246219 h 1044355"/>
                  <a:gd name="connsiteX4" fmla="*/ 3791695 w 4331407"/>
                  <a:gd name="connsiteY4" fmla="*/ 382476 h 1044355"/>
                  <a:gd name="connsiteX5" fmla="*/ 3089605 w 4331407"/>
                  <a:gd name="connsiteY5" fmla="*/ 196864 h 1044355"/>
                  <a:gd name="connsiteX6" fmla="*/ 2928078 w 4331407"/>
                  <a:gd name="connsiteY6" fmla="*/ 2365 h 1044355"/>
                  <a:gd name="connsiteX7" fmla="*/ 4331407 w 4331407"/>
                  <a:gd name="connsiteY7" fmla="*/ 361625 h 1044355"/>
                  <a:gd name="connsiteX8" fmla="*/ 2619341 w 4331407"/>
                  <a:gd name="connsiteY8" fmla="*/ 1043642 h 1044355"/>
                  <a:gd name="connsiteX9" fmla="*/ 1 w 4331407"/>
                  <a:gd name="connsiteY9" fmla="*/ 51837 h 1044355"/>
                  <a:gd name="connsiteX10" fmla="*/ 2928078 w 4331407"/>
                  <a:gd name="connsiteY10" fmla="*/ 2365 h 104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1407" h="1044355">
                    <a:moveTo>
                      <a:pt x="3089605" y="196864"/>
                    </a:moveTo>
                    <a:cubicBezTo>
                      <a:pt x="3031426" y="194651"/>
                      <a:pt x="2970953" y="194644"/>
                      <a:pt x="2908718" y="197385"/>
                    </a:cubicBezTo>
                    <a:cubicBezTo>
                      <a:pt x="2410837" y="219309"/>
                      <a:pt x="2287440" y="480944"/>
                      <a:pt x="804419" y="514031"/>
                    </a:cubicBezTo>
                    <a:cubicBezTo>
                      <a:pt x="2046954" y="577186"/>
                      <a:pt x="2405582" y="268143"/>
                      <a:pt x="2903462" y="246219"/>
                    </a:cubicBezTo>
                    <a:cubicBezTo>
                      <a:pt x="3401343" y="224295"/>
                      <a:pt x="3671286" y="295626"/>
                      <a:pt x="3791695" y="382476"/>
                    </a:cubicBezTo>
                    <a:cubicBezTo>
                      <a:pt x="3791695" y="335990"/>
                      <a:pt x="3496856" y="212359"/>
                      <a:pt x="3089605" y="196864"/>
                    </a:cubicBezTo>
                    <a:close/>
                    <a:moveTo>
                      <a:pt x="2928078" y="2365"/>
                    </a:moveTo>
                    <a:cubicBezTo>
                      <a:pt x="3649979" y="53996"/>
                      <a:pt x="4331407" y="287223"/>
                      <a:pt x="4331407" y="361625"/>
                    </a:cubicBezTo>
                    <a:cubicBezTo>
                      <a:pt x="3840238" y="800898"/>
                      <a:pt x="3344396" y="1029610"/>
                      <a:pt x="2619341" y="1043642"/>
                    </a:cubicBezTo>
                    <a:cubicBezTo>
                      <a:pt x="1894286" y="1057674"/>
                      <a:pt x="912691" y="869210"/>
                      <a:pt x="1" y="51837"/>
                    </a:cubicBezTo>
                    <a:cubicBezTo>
                      <a:pt x="1559162" y="769408"/>
                      <a:pt x="2206177" y="-49266"/>
                      <a:pt x="2928078" y="2365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4"/>
              <p:cNvSpPr/>
              <p:nvPr/>
            </p:nvSpPr>
            <p:spPr>
              <a:xfrm rot="11369914">
                <a:off x="7301289" y="1616466"/>
                <a:ext cx="448290" cy="39480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4"/>
              <p:cNvSpPr/>
              <p:nvPr/>
            </p:nvSpPr>
            <p:spPr>
              <a:xfrm rot="15800350">
                <a:off x="7395669" y="1725940"/>
                <a:ext cx="448290" cy="394801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4"/>
              <p:cNvSpPr/>
              <p:nvPr/>
            </p:nvSpPr>
            <p:spPr>
              <a:xfrm rot="14400000">
                <a:off x="7166059" y="1656820"/>
                <a:ext cx="369628" cy="384730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4"/>
              <p:cNvSpPr/>
              <p:nvPr/>
            </p:nvSpPr>
            <p:spPr>
              <a:xfrm rot="20700000">
                <a:off x="7267896" y="1839983"/>
                <a:ext cx="384880" cy="319682"/>
              </a:xfrm>
              <a:custGeom>
                <a:avLst/>
                <a:gdLst>
                  <a:gd name="connsiteX0" fmla="*/ 0 w 2617739"/>
                  <a:gd name="connsiteY0" fmla="*/ 1136650 h 2273300"/>
                  <a:gd name="connsiteX1" fmla="*/ 1308870 w 2617739"/>
                  <a:gd name="connsiteY1" fmla="*/ 0 h 2273300"/>
                  <a:gd name="connsiteX2" fmla="*/ 2617740 w 2617739"/>
                  <a:gd name="connsiteY2" fmla="*/ 1136650 h 2273300"/>
                  <a:gd name="connsiteX3" fmla="*/ 1308870 w 2617739"/>
                  <a:gd name="connsiteY3" fmla="*/ 2273300 h 2273300"/>
                  <a:gd name="connsiteX4" fmla="*/ 0 w 2617739"/>
                  <a:gd name="connsiteY4" fmla="*/ 1136650 h 2273300"/>
                  <a:gd name="connsiteX0" fmla="*/ 49364 w 2667104"/>
                  <a:gd name="connsiteY0" fmla="*/ 1212217 h 2348867"/>
                  <a:gd name="connsiteX1" fmla="*/ 379565 w 2667104"/>
                  <a:gd name="connsiteY1" fmla="*/ 227967 h 2348867"/>
                  <a:gd name="connsiteX2" fmla="*/ 1358234 w 2667104"/>
                  <a:gd name="connsiteY2" fmla="*/ 75567 h 2348867"/>
                  <a:gd name="connsiteX3" fmla="*/ 2667104 w 2667104"/>
                  <a:gd name="connsiteY3" fmla="*/ 1212217 h 2348867"/>
                  <a:gd name="connsiteX4" fmla="*/ 1358234 w 2667104"/>
                  <a:gd name="connsiteY4" fmla="*/ 2348867 h 2348867"/>
                  <a:gd name="connsiteX5" fmla="*/ 49364 w 2667104"/>
                  <a:gd name="connsiteY5" fmla="*/ 1212217 h 234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104" h="2348867">
                    <a:moveTo>
                      <a:pt x="49364" y="1212217"/>
                    </a:moveTo>
                    <a:cubicBezTo>
                      <a:pt x="-113747" y="858734"/>
                      <a:pt x="161420" y="417409"/>
                      <a:pt x="379565" y="227967"/>
                    </a:cubicBezTo>
                    <a:cubicBezTo>
                      <a:pt x="597710" y="38525"/>
                      <a:pt x="976978" y="-88475"/>
                      <a:pt x="1358234" y="75567"/>
                    </a:cubicBezTo>
                    <a:cubicBezTo>
                      <a:pt x="1739490" y="239609"/>
                      <a:pt x="2667104" y="584463"/>
                      <a:pt x="2667104" y="1212217"/>
                    </a:cubicBezTo>
                    <a:cubicBezTo>
                      <a:pt x="2667104" y="1839971"/>
                      <a:pt x="2081103" y="2348867"/>
                      <a:pt x="1358234" y="2348867"/>
                    </a:cubicBezTo>
                    <a:cubicBezTo>
                      <a:pt x="635365" y="2348867"/>
                      <a:pt x="212475" y="1565700"/>
                      <a:pt x="49364" y="1212217"/>
                    </a:cubicBezTo>
                    <a:close/>
                  </a:path>
                </a:pathLst>
              </a:custGeom>
              <a:gradFill flip="none" rotWithShape="1">
                <a:gsLst>
                  <a:gs pos="26640">
                    <a:schemeClr val="bg1">
                      <a:lumMod val="95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/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 rot="4595798">
                <a:off x="7256307" y="1983238"/>
                <a:ext cx="179272" cy="85378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905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19530318" flipH="1">
                <a:off x="7392145" y="2023944"/>
                <a:ext cx="226958" cy="103390"/>
              </a:xfrm>
              <a:custGeom>
                <a:avLst/>
                <a:gdLst>
                  <a:gd name="connsiteX0" fmla="*/ 3108541 w 4350343"/>
                  <a:gd name="connsiteY0" fmla="*/ 194978 h 1042403"/>
                  <a:gd name="connsiteX1" fmla="*/ 2927654 w 4350343"/>
                  <a:gd name="connsiteY1" fmla="*/ 195499 h 1042403"/>
                  <a:gd name="connsiteX2" fmla="*/ 823355 w 4350343"/>
                  <a:gd name="connsiteY2" fmla="*/ 512145 h 1042403"/>
                  <a:gd name="connsiteX3" fmla="*/ 2922398 w 4350343"/>
                  <a:gd name="connsiteY3" fmla="*/ 244333 h 1042403"/>
                  <a:gd name="connsiteX4" fmla="*/ 3810631 w 4350343"/>
                  <a:gd name="connsiteY4" fmla="*/ 380590 h 1042403"/>
                  <a:gd name="connsiteX5" fmla="*/ 3108541 w 4350343"/>
                  <a:gd name="connsiteY5" fmla="*/ 194978 h 1042403"/>
                  <a:gd name="connsiteX6" fmla="*/ 2947014 w 4350343"/>
                  <a:gd name="connsiteY6" fmla="*/ 479 h 1042403"/>
                  <a:gd name="connsiteX7" fmla="*/ 4350343 w 4350343"/>
                  <a:gd name="connsiteY7" fmla="*/ 359739 h 1042403"/>
                  <a:gd name="connsiteX8" fmla="*/ 2638277 w 4350343"/>
                  <a:gd name="connsiteY8" fmla="*/ 1041756 h 1042403"/>
                  <a:gd name="connsiteX9" fmla="*/ 0 w 4350343"/>
                  <a:gd name="connsiteY9" fmla="*/ 443936 h 1042403"/>
                  <a:gd name="connsiteX10" fmla="*/ 2947014 w 4350343"/>
                  <a:gd name="connsiteY10" fmla="*/ 479 h 104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0343" h="1042403">
                    <a:moveTo>
                      <a:pt x="3108541" y="194978"/>
                    </a:moveTo>
                    <a:cubicBezTo>
                      <a:pt x="3050362" y="192765"/>
                      <a:pt x="2989889" y="192758"/>
                      <a:pt x="2927654" y="195499"/>
                    </a:cubicBezTo>
                    <a:cubicBezTo>
                      <a:pt x="2429773" y="217423"/>
                      <a:pt x="2306376" y="479058"/>
                      <a:pt x="823355" y="512145"/>
                    </a:cubicBezTo>
                    <a:cubicBezTo>
                      <a:pt x="2065890" y="575300"/>
                      <a:pt x="2424518" y="266257"/>
                      <a:pt x="2922398" y="244333"/>
                    </a:cubicBezTo>
                    <a:cubicBezTo>
                      <a:pt x="3420279" y="222409"/>
                      <a:pt x="3690222" y="293740"/>
                      <a:pt x="3810631" y="380590"/>
                    </a:cubicBezTo>
                    <a:cubicBezTo>
                      <a:pt x="3810631" y="334104"/>
                      <a:pt x="3515792" y="210473"/>
                      <a:pt x="3108541" y="194978"/>
                    </a:cubicBezTo>
                    <a:close/>
                    <a:moveTo>
                      <a:pt x="2947014" y="479"/>
                    </a:moveTo>
                    <a:cubicBezTo>
                      <a:pt x="3672069" y="-13553"/>
                      <a:pt x="4350343" y="285337"/>
                      <a:pt x="4350343" y="359739"/>
                    </a:cubicBezTo>
                    <a:cubicBezTo>
                      <a:pt x="3859174" y="799012"/>
                      <a:pt x="3363332" y="1027724"/>
                      <a:pt x="2638277" y="1041756"/>
                    </a:cubicBezTo>
                    <a:cubicBezTo>
                      <a:pt x="1913222" y="1055788"/>
                      <a:pt x="1375272" y="841114"/>
                      <a:pt x="0" y="443936"/>
                    </a:cubicBezTo>
                    <a:cubicBezTo>
                      <a:pt x="2076931" y="397598"/>
                      <a:pt x="2221958" y="14511"/>
                      <a:pt x="2947014" y="479"/>
                    </a:cubicBezTo>
                    <a:close/>
                  </a:path>
                </a:pathLst>
              </a:custGeom>
              <a:solidFill>
                <a:srgbClr val="5842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2568689" y="4401867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</a:t>
            </a:r>
            <a:r>
              <a:rPr lang="en-US" altLang="ko-KR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6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유혹당했습니다</a:t>
            </a:r>
            <a:endParaRPr lang="en-US" altLang="ko-KR" sz="36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29500" y="561969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1200" smtClean="0">
                <a:solidFill>
                  <a:srgbClr val="5842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캐논남파워포인트</a:t>
            </a:r>
            <a:endParaRPr lang="en-US" altLang="ko-KR" sz="1200" spc="1200" smtClean="0">
              <a:solidFill>
                <a:srgbClr val="5842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4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29</Words>
  <Application>Microsoft Office PowerPoint</Application>
  <PresentationFormat>화면 슬라이드 쇼(4:3)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canonnam</cp:lastModifiedBy>
  <cp:revision>17</cp:revision>
  <dcterms:created xsi:type="dcterms:W3CDTF">2017-01-25T09:26:31Z</dcterms:created>
  <dcterms:modified xsi:type="dcterms:W3CDTF">2017-01-25T13:21:20Z</dcterms:modified>
</cp:coreProperties>
</file>