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59" r:id="rId4"/>
    <p:sldId id="269" r:id="rId5"/>
    <p:sldId id="28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966"/>
    <a:srgbClr val="FFF0A5"/>
    <a:srgbClr val="3E7A5B"/>
    <a:srgbClr val="8E2800"/>
    <a:srgbClr val="B64926"/>
    <a:srgbClr val="FFA219"/>
    <a:srgbClr val="FFB03B"/>
    <a:srgbClr val="404040"/>
    <a:srgbClr val="262626"/>
    <a:srgbClr val="FCE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1458" y="450"/>
      </p:cViewPr>
      <p:guideLst>
        <p:guide orient="horz" pos="2160"/>
        <p:guide pos="2880"/>
        <p:guide pos="385"/>
        <p:guide pos="5375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93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1EFD-DCCF-4FEA-BEB1-CF06A6891DC7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2253" y="1211355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8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MOBILE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254" y="1844500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80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Application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72361" y="3018322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2253" y="4877666"/>
            <a:ext cx="226381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Lorem ipsum dolor sit amet, soleat doctus scaevola te sea</a:t>
            </a:r>
            <a:r>
              <a:rPr lang="ko-KR" altLang="en-US" sz="200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00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48196" y="1211355"/>
            <a:ext cx="2484617" cy="4589641"/>
            <a:chOff x="5410200" y="841037"/>
            <a:chExt cx="2802004" cy="5175925"/>
          </a:xfrm>
        </p:grpSpPr>
        <p:grpSp>
          <p:nvGrpSpPr>
            <p:cNvPr id="12" name="Group 11"/>
            <p:cNvGrpSpPr/>
            <p:nvPr/>
          </p:nvGrpSpPr>
          <p:grpSpPr>
            <a:xfrm>
              <a:off x="5410200" y="841037"/>
              <a:ext cx="2802004" cy="5175925"/>
              <a:chOff x="5076825" y="2011756"/>
              <a:chExt cx="3216275" cy="594117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076825" y="2011756"/>
                <a:ext cx="3216275" cy="5941174"/>
                <a:chOff x="5076825" y="2011756"/>
                <a:chExt cx="3216275" cy="5941175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5076825" y="2011756"/>
                  <a:ext cx="3216275" cy="5941175"/>
                </a:xfrm>
                <a:prstGeom prst="roundRect">
                  <a:avLst>
                    <a:gd name="adj" fmla="val 9028"/>
                  </a:avLst>
                </a:prstGeom>
                <a:solidFill>
                  <a:srgbClr val="468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Donut 21"/>
                <p:cNvSpPr/>
                <p:nvPr/>
              </p:nvSpPr>
              <p:spPr>
                <a:xfrm>
                  <a:off x="6446837" y="7200900"/>
                  <a:ext cx="476250" cy="476250"/>
                </a:xfrm>
                <a:prstGeom prst="donut">
                  <a:avLst>
                    <a:gd name="adj" fmla="val 17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>
              <a:xfrm>
                <a:off x="5256212" y="2581719"/>
                <a:ext cx="2857500" cy="43434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566482" y="2973291"/>
              <a:ext cx="24894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05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56612" y="2492300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0713" y="3813878"/>
            <a:ext cx="183673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320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Mobile</a:t>
            </a:r>
          </a:p>
          <a:p>
            <a:pPr>
              <a:lnSpc>
                <a:spcPts val="3000"/>
              </a:lnSpc>
            </a:pPr>
            <a:r>
              <a:rPr lang="en-US" altLang="ko-KR" sz="320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Application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58813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292588" y="1826733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8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MOBILE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292588" y="2459878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480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Application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618449" y="3828217"/>
            <a:ext cx="3488152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6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</p:spTree>
    <p:extLst>
      <p:ext uri="{BB962C8B-B14F-4D97-AF65-F5344CB8AC3E}">
        <p14:creationId xmlns:p14="http://schemas.microsoft.com/office/powerpoint/2010/main" val="406480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93925" y="2492300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9301" y="3813878"/>
            <a:ext cx="270510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altLang="ko-KR" sz="320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Mobile</a:t>
            </a:r>
          </a:p>
          <a:p>
            <a:pPr algn="r">
              <a:lnSpc>
                <a:spcPts val="3000"/>
              </a:lnSpc>
            </a:pPr>
            <a:r>
              <a:rPr lang="en-US" altLang="ko-KR" sz="320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Application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76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6993925" y="2492300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  <a:endParaRPr lang="en-US" altLang="ko-KR" sz="6000" spc="-300" smtClean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29301" y="3813878"/>
            <a:ext cx="2705100" cy="771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altLang="ko-KR" sz="320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Mobile</a:t>
            </a:r>
          </a:p>
          <a:p>
            <a:pPr algn="r">
              <a:lnSpc>
                <a:spcPts val="3000"/>
              </a:lnSpc>
            </a:pPr>
            <a:r>
              <a:rPr lang="en-US" altLang="ko-KR" sz="320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Application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49811" y="1747582"/>
            <a:ext cx="1613270" cy="2452171"/>
            <a:chOff x="4150537" y="1987202"/>
            <a:chExt cx="1613270" cy="2452171"/>
          </a:xfrm>
        </p:grpSpPr>
        <p:sp>
          <p:nvSpPr>
            <p:cNvPr id="133" name="Rounded Rectangle 132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623813" y="3233435"/>
            <a:ext cx="2816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23813" y="2689427"/>
            <a:ext cx="28167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SAFE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3812" y="2215346"/>
            <a:ext cx="646907" cy="338087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26" name="Freeform 25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21627" y="2145149"/>
            <a:ext cx="2063099" cy="3135911"/>
            <a:chOff x="4150537" y="1987202"/>
            <a:chExt cx="1613270" cy="2452171"/>
          </a:xfrm>
        </p:grpSpPr>
        <p:sp>
          <p:nvSpPr>
            <p:cNvPr id="31" name="Rounded Rectangle 30"/>
            <p:cNvSpPr/>
            <p:nvPr/>
          </p:nvSpPr>
          <p:spPr>
            <a:xfrm>
              <a:off x="4150537" y="1987202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0537" y="2883944"/>
              <a:ext cx="1613270" cy="359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APP</a:t>
              </a:r>
            </a:p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IMAGE</a:t>
              </a:r>
            </a:p>
            <a:p>
              <a:pPr algn="ctr"/>
              <a:r>
                <a:rPr lang="en-US" altLang="ko-KR" sz="1200" smtClean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HERE</a:t>
              </a:r>
              <a:endPara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51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Box 861"/>
          <p:cNvSpPr txBox="1"/>
          <p:nvPr/>
        </p:nvSpPr>
        <p:spPr>
          <a:xfrm>
            <a:off x="2664993" y="2346874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4800" b="1" smtClean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THANKS</a:t>
            </a:r>
          </a:p>
        </p:txBody>
      </p:sp>
      <p:cxnSp>
        <p:nvCxnSpPr>
          <p:cNvPr id="863" name="Straight Connector 862"/>
          <p:cNvCxnSpPr/>
          <p:nvPr/>
        </p:nvCxnSpPr>
        <p:spPr>
          <a:xfrm>
            <a:off x="4065167" y="3429000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2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3555</TotalTime>
  <Words>184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나눔바른고딕 UltraLight</vt:lpstr>
      <vt:lpstr>나눔손글씨 펜</vt:lpstr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canonnam</cp:lastModifiedBy>
  <cp:revision>248</cp:revision>
  <dcterms:created xsi:type="dcterms:W3CDTF">2015-10-11T11:17:49Z</dcterms:created>
  <dcterms:modified xsi:type="dcterms:W3CDTF">2016-04-18T15:02:38Z</dcterms:modified>
</cp:coreProperties>
</file>