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83" r:id="rId2"/>
    <p:sldId id="282" r:id="rId3"/>
    <p:sldId id="298" r:id="rId4"/>
    <p:sldId id="307" r:id="rId5"/>
    <p:sldId id="258" r:id="rId6"/>
    <p:sldId id="306" r:id="rId7"/>
    <p:sldId id="281" r:id="rId8"/>
    <p:sldId id="279" r:id="rId9"/>
    <p:sldId id="318" r:id="rId1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D7CB"/>
    <a:srgbClr val="C6FEFB"/>
    <a:srgbClr val="6B6B6B"/>
    <a:srgbClr val="03B9B0"/>
    <a:srgbClr val="333333"/>
    <a:srgbClr val="C79D6B"/>
    <a:srgbClr val="98FEF9"/>
    <a:srgbClr val="A1E6C9"/>
    <a:srgbClr val="ACFEFA"/>
    <a:srgbClr val="02B2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33" autoAdjust="0"/>
  </p:normalViewPr>
  <p:slideViewPr>
    <p:cSldViewPr snapToGrid="0" showGuides="1">
      <p:cViewPr>
        <p:scale>
          <a:sx n="100" d="100"/>
          <a:sy n="100" d="100"/>
        </p:scale>
        <p:origin x="189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12963-9296-491C-ADC3-7898DFFBFCE5}" type="datetimeFigureOut">
              <a:rPr lang="ko-KR" altLang="en-US" smtClean="0"/>
              <a:t>2016-03-20</a:t>
            </a:fld>
            <a:endParaRPr lang="ko-KR"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92693-05A9-4919-98DF-7B3B41C9AD49}" type="slidenum">
              <a:rPr lang="ko-KR" altLang="en-US" smtClean="0"/>
              <a:t>‹#›</a:t>
            </a:fld>
            <a:endParaRPr lang="ko-KR" altLang="en-US"/>
          </a:p>
        </p:txBody>
      </p:sp>
    </p:spTree>
    <p:extLst>
      <p:ext uri="{BB962C8B-B14F-4D97-AF65-F5344CB8AC3E}">
        <p14:creationId xmlns:p14="http://schemas.microsoft.com/office/powerpoint/2010/main" val="233677152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FBC92693-05A9-4919-98DF-7B3B41C9AD49}" type="slidenum">
              <a:rPr lang="ko-KR" altLang="en-US" smtClean="0"/>
              <a:t>1</a:t>
            </a:fld>
            <a:endParaRPr lang="ko-KR" altLang="en-US"/>
          </a:p>
        </p:txBody>
      </p:sp>
    </p:spTree>
    <p:extLst>
      <p:ext uri="{BB962C8B-B14F-4D97-AF65-F5344CB8AC3E}">
        <p14:creationId xmlns:p14="http://schemas.microsoft.com/office/powerpoint/2010/main" val="139682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FBC92693-05A9-4919-98DF-7B3B41C9AD49}" type="slidenum">
              <a:rPr lang="ko-KR" altLang="en-US" smtClean="0"/>
              <a:t>9</a:t>
            </a:fld>
            <a:endParaRPr lang="ko-KR" altLang="en-US"/>
          </a:p>
        </p:txBody>
      </p:sp>
    </p:spTree>
    <p:extLst>
      <p:ext uri="{BB962C8B-B14F-4D97-AF65-F5344CB8AC3E}">
        <p14:creationId xmlns:p14="http://schemas.microsoft.com/office/powerpoint/2010/main" val="218922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
    <p:bg>
      <p:bgPr>
        <a:solidFill>
          <a:srgbClr val="03D7CB"/>
        </a:solidFill>
        <a:effectLst/>
      </p:bgPr>
    </p:bg>
    <p:spTree>
      <p:nvGrpSpPr>
        <p:cNvPr id="1" name=""/>
        <p:cNvGrpSpPr/>
        <p:nvPr/>
      </p:nvGrpSpPr>
      <p:grpSpPr>
        <a:xfrm>
          <a:off x="0" y="0"/>
          <a:ext cx="0" cy="0"/>
          <a:chOff x="0" y="0"/>
          <a:chExt cx="0" cy="0"/>
        </a:xfrm>
      </p:grpSpPr>
      <p:sp>
        <p:nvSpPr>
          <p:cNvPr id="3" name="Isosceles Triangle 2"/>
          <p:cNvSpPr/>
          <p:nvPr userDrawn="1"/>
        </p:nvSpPr>
        <p:spPr>
          <a:xfrm rot="5400000">
            <a:off x="442081" y="394532"/>
            <a:ext cx="485777" cy="506339"/>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itle Placeholder 7"/>
          <p:cNvSpPr>
            <a:spLocks noGrp="1"/>
          </p:cNvSpPr>
          <p:nvPr>
            <p:ph type="title"/>
          </p:nvPr>
        </p:nvSpPr>
        <p:spPr>
          <a:xfrm>
            <a:off x="863600" y="869950"/>
            <a:ext cx="5013325" cy="835025"/>
          </a:xfrm>
          <a:prstGeom prst="rect">
            <a:avLst/>
          </a:prstGeom>
        </p:spPr>
        <p:txBody>
          <a:bodyPr vert="horz" lIns="91440" tIns="45720" rIns="91440" bIns="45720" rtlCol="0" anchor="t">
            <a:normAutofit/>
          </a:bodyPr>
          <a:lstStyle>
            <a:lvl1pPr>
              <a:lnSpc>
                <a:spcPts val="4000"/>
              </a:lnSpc>
              <a:defRPr>
                <a:solidFill>
                  <a:schemeClr val="bg1"/>
                </a:solidFill>
                <a:latin typeface="나눔스퀘어 Bold" panose="020B0600000101010101" pitchFamily="50" charset="-127"/>
                <a:ea typeface="나눔스퀘어 Bold" panose="020B0600000101010101" pitchFamily="50" charset="-127"/>
              </a:defRPr>
            </a:lvl1pPr>
          </a:lstStyle>
          <a:p>
            <a:r>
              <a:rPr lang="en-US" altLang="ko-KR" smtClean="0"/>
              <a:t>Click to edit Master title style</a:t>
            </a:r>
            <a:endParaRPr lang="ko-KR" altLang="en-US"/>
          </a:p>
        </p:txBody>
      </p:sp>
    </p:spTree>
    <p:extLst>
      <p:ext uri="{BB962C8B-B14F-4D97-AF65-F5344CB8AC3E}">
        <p14:creationId xmlns:p14="http://schemas.microsoft.com/office/powerpoint/2010/main" val="2395580842"/>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3" pos="272" userDrawn="1">
          <p15:clr>
            <a:srgbClr val="FBAE40"/>
          </p15:clr>
        </p15:guide>
        <p15:guide id="4" pos="158" userDrawn="1">
          <p15:clr>
            <a:srgbClr val="FBAE40"/>
          </p15:clr>
        </p15:guide>
        <p15:guide id="5" pos="5488" userDrawn="1">
          <p15:clr>
            <a:srgbClr val="FBAE40"/>
          </p15:clr>
        </p15:guide>
        <p15:guide id="6" pos="5602" userDrawn="1">
          <p15:clr>
            <a:srgbClr val="FBAE40"/>
          </p15:clr>
        </p15:guide>
        <p15:guide id="7" orient="horz" pos="255" userDrawn="1">
          <p15:clr>
            <a:srgbClr val="FBAE40"/>
          </p15:clr>
        </p15:guide>
        <p15:guide id="8" orient="horz" pos="119" userDrawn="1">
          <p15:clr>
            <a:srgbClr val="FBAE40"/>
          </p15:clr>
        </p15:guide>
        <p15:guide id="9" orient="horz" pos="420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콘텐츠_스타일_1">
    <p:spTree>
      <p:nvGrpSpPr>
        <p:cNvPr id="1" name=""/>
        <p:cNvGrpSpPr/>
        <p:nvPr/>
      </p:nvGrpSpPr>
      <p:grpSpPr>
        <a:xfrm>
          <a:off x="0" y="0"/>
          <a:ext cx="0" cy="0"/>
          <a:chOff x="0" y="0"/>
          <a:chExt cx="0" cy="0"/>
        </a:xfrm>
      </p:grpSpPr>
      <p:sp>
        <p:nvSpPr>
          <p:cNvPr id="16" name="Rectangle 15"/>
          <p:cNvSpPr/>
          <p:nvPr userDrawn="1"/>
        </p:nvSpPr>
        <p:spPr>
          <a:xfrm>
            <a:off x="-6964" y="6453188"/>
            <a:ext cx="9150964" cy="402690"/>
          </a:xfrm>
          <a:prstGeom prst="rect">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p:cNvSpPr/>
          <p:nvPr userDrawn="1"/>
        </p:nvSpPr>
        <p:spPr>
          <a:xfrm>
            <a:off x="0" y="0"/>
            <a:ext cx="9144000" cy="933450"/>
          </a:xfrm>
          <a:prstGeom prst="rect">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userDrawn="1"/>
        </p:nvSpPr>
        <p:spPr>
          <a:xfrm rot="10800000">
            <a:off x="8639175" y="200939"/>
            <a:ext cx="254000" cy="264751"/>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Straight Connector 5"/>
          <p:cNvCxnSpPr/>
          <p:nvPr userDrawn="1"/>
        </p:nvCxnSpPr>
        <p:spPr>
          <a:xfrm>
            <a:off x="-13927" y="901314"/>
            <a:ext cx="9157927" cy="0"/>
          </a:xfrm>
          <a:prstGeom prst="line">
            <a:avLst/>
          </a:prstGeom>
          <a:ln w="76200">
            <a:solidFill>
              <a:srgbClr val="C6FEF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42875" y="119330"/>
            <a:ext cx="7886700" cy="376755"/>
          </a:xfrm>
          <a:prstGeom prst="rect">
            <a:avLst/>
          </a:prstGeom>
        </p:spPr>
        <p:txBody>
          <a:bodyPr/>
          <a:lstStyle>
            <a:lvl1pPr>
              <a:defRPr sz="2800">
                <a:solidFill>
                  <a:schemeClr val="bg1"/>
                </a:solidFill>
                <a:latin typeface="나눔스퀘어 Bold" panose="020B0600000101010101" pitchFamily="50" charset="-127"/>
                <a:ea typeface="나눔스퀘어 Bold" panose="020B0600000101010101" pitchFamily="50" charset="-127"/>
              </a:defRPr>
            </a:lvl1pPr>
          </a:lstStyle>
          <a:p>
            <a:r>
              <a:rPr lang="en-US" altLang="ko-KR" smtClean="0"/>
              <a:t>Click to edit Master title style</a:t>
            </a:r>
            <a:endParaRPr lang="ko-KR" altLang="en-US"/>
          </a:p>
        </p:txBody>
      </p:sp>
      <p:sp>
        <p:nvSpPr>
          <p:cNvPr id="10" name="Slide Number Placeholder 2"/>
          <p:cNvSpPr>
            <a:spLocks noGrp="1"/>
          </p:cNvSpPr>
          <p:nvPr>
            <p:ph type="sldNum" sz="quarter" idx="10"/>
          </p:nvPr>
        </p:nvSpPr>
        <p:spPr>
          <a:xfrm>
            <a:off x="7000875" y="6480176"/>
            <a:ext cx="2057400" cy="365125"/>
          </a:xfrm>
        </p:spPr>
        <p:txBody>
          <a:bodyPr/>
          <a:lstStyle>
            <a:lvl1pPr>
              <a:defRPr sz="1000">
                <a:solidFill>
                  <a:schemeClr val="bg1"/>
                </a:solidFill>
                <a:latin typeface="나눔스퀘어 Bold" panose="020B0600000101010101" pitchFamily="50" charset="-127"/>
                <a:ea typeface="나눔스퀘어 Bold" panose="020B0600000101010101" pitchFamily="50" charset="-127"/>
              </a:defRPr>
            </a:lvl1pPr>
          </a:lstStyle>
          <a:p>
            <a:fld id="{09A183B5-3527-4AB0-932B-3B2E7567D90D}" type="slidenum">
              <a:rPr lang="ko-KR" altLang="en-US" smtClean="0"/>
              <a:pPr/>
              <a:t>‹#›</a:t>
            </a:fld>
            <a:endParaRPr lang="ko-KR" altLang="en-US"/>
          </a:p>
        </p:txBody>
      </p:sp>
      <p:sp>
        <p:nvSpPr>
          <p:cNvPr id="15" name="Text Placeholder 13"/>
          <p:cNvSpPr>
            <a:spLocks noGrp="1"/>
          </p:cNvSpPr>
          <p:nvPr>
            <p:ph type="body" sz="quarter" idx="11"/>
          </p:nvPr>
        </p:nvSpPr>
        <p:spPr>
          <a:xfrm>
            <a:off x="152400" y="516526"/>
            <a:ext cx="8039100" cy="282311"/>
          </a:xfrm>
          <a:prstGeom prst="rect">
            <a:avLst/>
          </a:prstGeom>
        </p:spPr>
        <p:txBody>
          <a:bodyPr/>
          <a:lstStyle>
            <a:lvl1pPr marL="0" indent="0">
              <a:buNone/>
              <a:defRPr sz="1400">
                <a:solidFill>
                  <a:schemeClr val="bg1"/>
                </a:solidFill>
                <a:latin typeface="나눔스퀘어" panose="020B0600000101010101" pitchFamily="50" charset="-127"/>
                <a:ea typeface="나눔스퀘어" panose="020B0600000101010101" pitchFamily="50" charset="-127"/>
              </a:defRPr>
            </a:lvl1pPr>
          </a:lstStyle>
          <a:p>
            <a:pPr lvl="0"/>
            <a:r>
              <a:rPr lang="en-US" altLang="ko-KR" smtClean="0"/>
              <a:t>Click to edit Master text styles</a:t>
            </a:r>
          </a:p>
        </p:txBody>
      </p:sp>
      <p:sp>
        <p:nvSpPr>
          <p:cNvPr id="20" name="Text Placeholder 18"/>
          <p:cNvSpPr>
            <a:spLocks noGrp="1"/>
          </p:cNvSpPr>
          <p:nvPr>
            <p:ph type="body" sz="quarter" idx="12"/>
          </p:nvPr>
        </p:nvSpPr>
        <p:spPr>
          <a:xfrm>
            <a:off x="159657" y="6534876"/>
            <a:ext cx="3286125" cy="228600"/>
          </a:xfrm>
          <a:prstGeom prst="rect">
            <a:avLst/>
          </a:prstGeom>
        </p:spPr>
        <p:txBody>
          <a:bodyPr/>
          <a:lstStyle>
            <a:lvl1pPr marL="0" indent="0">
              <a:buNone/>
              <a:defRPr sz="1200">
                <a:solidFill>
                  <a:schemeClr val="bg1"/>
                </a:solidFill>
                <a:latin typeface="나눔스퀘어 Bold" panose="020B0600000101010101" pitchFamily="50" charset="-127"/>
                <a:ea typeface="나눔스퀘어 Bold" panose="020B0600000101010101" pitchFamily="50" charset="-127"/>
              </a:defRPr>
            </a:lvl1pPr>
          </a:lstStyle>
          <a:p>
            <a:pPr lvl="0"/>
            <a:r>
              <a:rPr lang="en-US" altLang="ko-KR" smtClean="0"/>
              <a:t>Click to edit Master text styles</a:t>
            </a:r>
          </a:p>
        </p:txBody>
      </p:sp>
    </p:spTree>
    <p:extLst>
      <p:ext uri="{BB962C8B-B14F-4D97-AF65-F5344CB8AC3E}">
        <p14:creationId xmlns:p14="http://schemas.microsoft.com/office/powerpoint/2010/main" val="314136860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4201" userDrawn="1">
          <p15:clr>
            <a:srgbClr val="FBAE40"/>
          </p15:clr>
        </p15:guide>
        <p15:guide id="2" pos="158" userDrawn="1">
          <p15:clr>
            <a:srgbClr val="FBAE40"/>
          </p15:clr>
        </p15:guide>
        <p15:guide id="3" pos="5602" userDrawn="1">
          <p15:clr>
            <a:srgbClr val="FBAE40"/>
          </p15:clr>
        </p15:guide>
        <p15:guide id="4" orient="horz" pos="119" userDrawn="1">
          <p15:clr>
            <a:srgbClr val="FBAE40"/>
          </p15:clr>
        </p15:guide>
        <p15:guide id="5" orient="horz" pos="4247" userDrawn="1">
          <p15:clr>
            <a:srgbClr val="FBAE40"/>
          </p15:clr>
        </p15:guide>
        <p15:guide id="6"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183B5-3527-4AB0-932B-3B2E7567D90D}" type="slidenum">
              <a:rPr lang="ko-KR" altLang="en-US" smtClean="0"/>
              <a:t>‹#›</a:t>
            </a:fld>
            <a:endParaRPr lang="ko-KR" altLang="en-US"/>
          </a:p>
        </p:txBody>
      </p:sp>
    </p:spTree>
    <p:extLst>
      <p:ext uri="{BB962C8B-B14F-4D97-AF65-F5344CB8AC3E}">
        <p14:creationId xmlns:p14="http://schemas.microsoft.com/office/powerpoint/2010/main" val="1605997952"/>
      </p:ext>
    </p:extLst>
  </p:cSld>
  <p:clrMap bg1="lt1" tx1="dk1" bg2="lt2" tx2="dk2" accent1="accent1" accent2="accent2" accent3="accent3" accent4="accent4" accent5="accent5" accent6="accent6" hlink="hlink" folHlink="folHlink"/>
  <p:sldLayoutIdLst>
    <p:sldLayoutId id="2147483661" r:id="rId1"/>
    <p:sldLayoutId id="2147483663" r:id="rId2"/>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b="7721"/>
          <a:stretch/>
        </p:blipFill>
        <p:spPr>
          <a:xfrm>
            <a:off x="1644650" y="3429925"/>
            <a:ext cx="1898602" cy="2390775"/>
          </a:xfrm>
          <a:prstGeom prst="rect">
            <a:avLst/>
          </a:prstGeom>
        </p:spPr>
      </p:pic>
      <p:grpSp>
        <p:nvGrpSpPr>
          <p:cNvPr id="7" name="Group 6"/>
          <p:cNvGrpSpPr/>
          <p:nvPr/>
        </p:nvGrpSpPr>
        <p:grpSpPr>
          <a:xfrm>
            <a:off x="1" y="3020350"/>
            <a:ext cx="3200399" cy="3305723"/>
            <a:chOff x="1" y="3020350"/>
            <a:chExt cx="3200399" cy="3305723"/>
          </a:xfrm>
        </p:grpSpPr>
        <p:sp>
          <p:nvSpPr>
            <p:cNvPr id="13" name="Isosceles Triangle 12"/>
            <p:cNvSpPr/>
            <p:nvPr/>
          </p:nvSpPr>
          <p:spPr>
            <a:xfrm>
              <a:off x="1543050" y="3020350"/>
              <a:ext cx="1657350" cy="3305723"/>
            </a:xfrm>
            <a:prstGeom prst="triangle">
              <a:avLst>
                <a:gd name="adj" fmla="val 0"/>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1" y="3429925"/>
              <a:ext cx="1543049" cy="2561663"/>
            </a:xfrm>
            <a:prstGeom prst="rect">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itle 3"/>
          <p:cNvSpPr>
            <a:spLocks noGrp="1"/>
          </p:cNvSpPr>
          <p:nvPr>
            <p:ph type="title"/>
          </p:nvPr>
        </p:nvSpPr>
        <p:spPr/>
        <p:txBody>
          <a:bodyPr>
            <a:noAutofit/>
          </a:bodyPr>
          <a:lstStyle/>
          <a:p>
            <a:r>
              <a:rPr lang="en-US" altLang="ko-KR" smtClean="0"/>
              <a:t>NATURE</a:t>
            </a:r>
            <a:br>
              <a:rPr lang="en-US" altLang="ko-KR" smtClean="0"/>
            </a:br>
            <a:r>
              <a:rPr lang="en-US" altLang="ko-KR" smtClean="0"/>
              <a:t>TEMPLATE</a:t>
            </a:r>
            <a:endParaRPr lang="ko-KR" altLang="en-US"/>
          </a:p>
        </p:txBody>
      </p:sp>
      <p:sp>
        <p:nvSpPr>
          <p:cNvPr id="14" name="Rectangle 13"/>
          <p:cNvSpPr/>
          <p:nvPr/>
        </p:nvSpPr>
        <p:spPr>
          <a:xfrm>
            <a:off x="347662" y="5829068"/>
            <a:ext cx="6024563" cy="646331"/>
          </a:xfrm>
          <a:prstGeom prst="rect">
            <a:avLst/>
          </a:prstGeom>
        </p:spPr>
        <p:txBody>
          <a:bodyPr wrap="square">
            <a:spAutoFit/>
          </a:bodyPr>
          <a:lstStyle/>
          <a:p>
            <a:r>
              <a:rPr lang="en-US" altLang="ko-KR" sz="1200">
                <a:solidFill>
                  <a:schemeClr val="bg1"/>
                </a:solidFill>
                <a:latin typeface="나눔스퀘어" panose="020B0600000101010101" pitchFamily="50" charset="-127"/>
                <a:ea typeface="나눔스퀘어" panose="020B0600000101010101" pitchFamily="50" charset="-127"/>
              </a:rPr>
              <a:t>Nature is all the animals, plants, and other things in the world that are not made by people, and all the eventsand processes that are not caused by people.</a:t>
            </a:r>
            <a:endParaRPr lang="en-US" altLang="ko-KR" sz="1200" b="0">
              <a:solidFill>
                <a:schemeClr val="bg1"/>
              </a:solidFill>
              <a:effectLst/>
              <a:latin typeface="나눔스퀘어" panose="020B0600000101010101" pitchFamily="50" charset="-127"/>
              <a:ea typeface="나눔스퀘어" panose="020B0600000101010101" pitchFamily="50" charset="-127"/>
            </a:endParaRPr>
          </a:p>
        </p:txBody>
      </p:sp>
      <p:sp>
        <p:nvSpPr>
          <p:cNvPr id="15" name="TextBox 14"/>
          <p:cNvSpPr txBox="1"/>
          <p:nvPr/>
        </p:nvSpPr>
        <p:spPr>
          <a:xfrm>
            <a:off x="347662" y="3600813"/>
            <a:ext cx="3648075" cy="923330"/>
          </a:xfrm>
          <a:prstGeom prst="rect">
            <a:avLst/>
          </a:prstGeom>
          <a:noFill/>
        </p:spPr>
        <p:txBody>
          <a:bodyPr wrap="square" rtlCol="0">
            <a:spAutoFit/>
          </a:bodyPr>
          <a:lstStyle/>
          <a:p>
            <a:r>
              <a:rPr lang="en-US" altLang="ko-KR" smtClean="0">
                <a:solidFill>
                  <a:schemeClr val="bg1"/>
                </a:solidFill>
                <a:latin typeface="나눔스퀘어 Bold" panose="020B0600000101010101" pitchFamily="50" charset="-127"/>
                <a:ea typeface="나눔스퀘어 Bold" panose="020B0600000101010101" pitchFamily="50" charset="-127"/>
              </a:rPr>
              <a:t>CANONNAM</a:t>
            </a:r>
          </a:p>
          <a:p>
            <a:r>
              <a:rPr lang="en-US" altLang="ko-KR" smtClean="0">
                <a:solidFill>
                  <a:schemeClr val="bg1"/>
                </a:solidFill>
                <a:latin typeface="나눔스퀘어 Bold" panose="020B0600000101010101" pitchFamily="50" charset="-127"/>
                <a:ea typeface="나눔스퀘어 Bold" panose="020B0600000101010101" pitchFamily="50" charset="-127"/>
              </a:rPr>
              <a:t>POWERPOINT</a:t>
            </a:r>
          </a:p>
          <a:p>
            <a:r>
              <a:rPr lang="en-US" altLang="ko-KR" smtClean="0">
                <a:solidFill>
                  <a:schemeClr val="bg1"/>
                </a:solidFill>
                <a:latin typeface="나눔스퀘어 Bold" panose="020B0600000101010101" pitchFamily="50" charset="-127"/>
                <a:ea typeface="나눔스퀘어 Bold" panose="020B0600000101010101" pitchFamily="50" charset="-127"/>
              </a:rPr>
              <a:t>TEMPLATE</a:t>
            </a:r>
          </a:p>
        </p:txBody>
      </p:sp>
    </p:spTree>
    <p:extLst>
      <p:ext uri="{BB962C8B-B14F-4D97-AF65-F5344CB8AC3E}">
        <p14:creationId xmlns:p14="http://schemas.microsoft.com/office/powerpoint/2010/main" val="42659814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6964" y="6453188"/>
            <a:ext cx="9150964" cy="402690"/>
          </a:xfrm>
          <a:prstGeom prst="rect">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p:txBody>
          <a:bodyPr/>
          <a:lstStyle/>
          <a:p>
            <a:r>
              <a:rPr lang="en-US" altLang="ko-KR" smtClean="0"/>
              <a:t>TITLE HERE</a:t>
            </a:r>
            <a:endParaRPr lang="ko-KR" altLang="en-US"/>
          </a:p>
        </p:txBody>
      </p:sp>
      <p:sp>
        <p:nvSpPr>
          <p:cNvPr id="3" name="Text Placeholder 2"/>
          <p:cNvSpPr>
            <a:spLocks noGrp="1"/>
          </p:cNvSpPr>
          <p:nvPr>
            <p:ph type="body" sz="quarter" idx="11"/>
          </p:nvPr>
        </p:nvSpPr>
        <p:spPr/>
        <p:txBody>
          <a:bodyPr/>
          <a:lstStyle/>
          <a:p>
            <a:r>
              <a:rPr lang="en-US" altLang="ko-KR"/>
              <a:t>The standard Lorem Ipsum passage, used since the </a:t>
            </a:r>
            <a:r>
              <a:rPr lang="en-US" altLang="ko-KR" smtClean="0"/>
              <a:t>1500s</a:t>
            </a:r>
            <a:endParaRPr lang="en-US" altLang="ko-KR"/>
          </a:p>
        </p:txBody>
      </p:sp>
      <p:sp>
        <p:nvSpPr>
          <p:cNvPr id="4" name="Text Placeholder 3"/>
          <p:cNvSpPr>
            <a:spLocks noGrp="1"/>
          </p:cNvSpPr>
          <p:nvPr>
            <p:ph type="body" sz="quarter" idx="12"/>
          </p:nvPr>
        </p:nvSpPr>
        <p:spPr/>
        <p:txBody>
          <a:bodyPr/>
          <a:lstStyle/>
          <a:p>
            <a:r>
              <a:rPr lang="en-US" altLang="ko-KR">
                <a:solidFill>
                  <a:schemeClr val="bg1"/>
                </a:solidFill>
              </a:rPr>
              <a:t>CHAPTER #01</a:t>
            </a:r>
          </a:p>
        </p:txBody>
      </p:sp>
      <p:sp>
        <p:nvSpPr>
          <p:cNvPr id="15" name="Freeform 14"/>
          <p:cNvSpPr/>
          <p:nvPr/>
        </p:nvSpPr>
        <p:spPr>
          <a:xfrm>
            <a:off x="3340901" y="1652127"/>
            <a:ext cx="2462198" cy="1218510"/>
          </a:xfrm>
          <a:custGeom>
            <a:avLst/>
            <a:gdLst>
              <a:gd name="connsiteX0" fmla="*/ 1384337 w 3409549"/>
              <a:gd name="connsiteY0" fmla="*/ 0 h 1687341"/>
              <a:gd name="connsiteX1" fmla="*/ 2012030 w 3409549"/>
              <a:gd name="connsiteY1" fmla="*/ 333741 h 1687341"/>
              <a:gd name="connsiteX2" fmla="*/ 2078268 w 3409549"/>
              <a:gd name="connsiteY2" fmla="*/ 455775 h 1687341"/>
              <a:gd name="connsiteX3" fmla="*/ 2131498 w 3409549"/>
              <a:gd name="connsiteY3" fmla="*/ 439252 h 1687341"/>
              <a:gd name="connsiteX4" fmla="*/ 2201768 w 3409549"/>
              <a:gd name="connsiteY4" fmla="*/ 432168 h 1687341"/>
              <a:gd name="connsiteX5" fmla="*/ 2543361 w 3409549"/>
              <a:gd name="connsiteY5" fmla="*/ 710575 h 1687341"/>
              <a:gd name="connsiteX6" fmla="*/ 2546616 w 3409549"/>
              <a:gd name="connsiteY6" fmla="*/ 742857 h 1687341"/>
              <a:gd name="connsiteX7" fmla="*/ 2652578 w 3409549"/>
              <a:gd name="connsiteY7" fmla="*/ 734840 h 1687341"/>
              <a:gd name="connsiteX8" fmla="*/ 3409549 w 3409549"/>
              <a:gd name="connsiteY8" fmla="*/ 1491811 h 1687341"/>
              <a:gd name="connsiteX9" fmla="*/ 3394170 w 3409549"/>
              <a:gd name="connsiteY9" fmla="*/ 1644367 h 1687341"/>
              <a:gd name="connsiteX10" fmla="*/ 3380830 w 3409549"/>
              <a:gd name="connsiteY10" fmla="*/ 1687341 h 1687341"/>
              <a:gd name="connsiteX11" fmla="*/ 28719 w 3409549"/>
              <a:gd name="connsiteY11" fmla="*/ 1687341 h 1687341"/>
              <a:gd name="connsiteX12" fmla="*/ 15379 w 3409549"/>
              <a:gd name="connsiteY12" fmla="*/ 1644368 h 1687341"/>
              <a:gd name="connsiteX13" fmla="*/ 0 w 3409549"/>
              <a:gd name="connsiteY13" fmla="*/ 1491812 h 1687341"/>
              <a:gd name="connsiteX14" fmla="*/ 604415 w 3409549"/>
              <a:gd name="connsiteY14" fmla="*/ 750220 h 1687341"/>
              <a:gd name="connsiteX15" fmla="*/ 628416 w 3409549"/>
              <a:gd name="connsiteY15" fmla="*/ 746557 h 1687341"/>
              <a:gd name="connsiteX16" fmla="*/ 642745 w 3409549"/>
              <a:gd name="connsiteY16" fmla="*/ 604415 h 1687341"/>
              <a:gd name="connsiteX17" fmla="*/ 1384337 w 3409549"/>
              <a:gd name="connsiteY17" fmla="*/ 0 h 1687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09549" h="1687341">
                <a:moveTo>
                  <a:pt x="1384337" y="0"/>
                </a:moveTo>
                <a:cubicBezTo>
                  <a:pt x="1645627" y="0"/>
                  <a:pt x="1875997" y="132385"/>
                  <a:pt x="2012030" y="333741"/>
                </a:cubicBezTo>
                <a:lnTo>
                  <a:pt x="2078268" y="455775"/>
                </a:lnTo>
                <a:lnTo>
                  <a:pt x="2131498" y="439252"/>
                </a:lnTo>
                <a:cubicBezTo>
                  <a:pt x="2154196" y="434607"/>
                  <a:pt x="2177697" y="432168"/>
                  <a:pt x="2201768" y="432168"/>
                </a:cubicBezTo>
                <a:cubicBezTo>
                  <a:pt x="2370266" y="432168"/>
                  <a:pt x="2510849" y="551688"/>
                  <a:pt x="2543361" y="710575"/>
                </a:cubicBezTo>
                <a:lnTo>
                  <a:pt x="2546616" y="742857"/>
                </a:lnTo>
                <a:lnTo>
                  <a:pt x="2652578" y="734840"/>
                </a:lnTo>
                <a:cubicBezTo>
                  <a:pt x="3070642" y="734840"/>
                  <a:pt x="3409549" y="1073747"/>
                  <a:pt x="3409549" y="1491811"/>
                </a:cubicBezTo>
                <a:cubicBezTo>
                  <a:pt x="3409549" y="1544069"/>
                  <a:pt x="3404254" y="1595090"/>
                  <a:pt x="3394170" y="1644367"/>
                </a:cubicBezTo>
                <a:lnTo>
                  <a:pt x="3380830" y="1687341"/>
                </a:lnTo>
                <a:lnTo>
                  <a:pt x="28719" y="1687341"/>
                </a:lnTo>
                <a:lnTo>
                  <a:pt x="15379" y="1644368"/>
                </a:lnTo>
                <a:cubicBezTo>
                  <a:pt x="5296" y="1595091"/>
                  <a:pt x="0" y="1544070"/>
                  <a:pt x="0" y="1491812"/>
                </a:cubicBezTo>
                <a:cubicBezTo>
                  <a:pt x="0" y="1126006"/>
                  <a:pt x="259475" y="820805"/>
                  <a:pt x="604415" y="750220"/>
                </a:cubicBezTo>
                <a:lnTo>
                  <a:pt x="628416" y="746557"/>
                </a:lnTo>
                <a:lnTo>
                  <a:pt x="642745" y="604415"/>
                </a:lnTo>
                <a:cubicBezTo>
                  <a:pt x="713329" y="259476"/>
                  <a:pt x="1018531" y="0"/>
                  <a:pt x="1384337" y="0"/>
                </a:cubicBezTo>
                <a:close/>
              </a:path>
            </a:pathLst>
          </a:custGeom>
          <a:solidFill>
            <a:srgbClr val="03D7CB"/>
          </a:solidFill>
          <a:ln w="28575">
            <a:solidFill>
              <a:srgbClr val="03D7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Rectangle 59"/>
          <p:cNvSpPr/>
          <p:nvPr/>
        </p:nvSpPr>
        <p:spPr>
          <a:xfrm>
            <a:off x="3348457" y="3521034"/>
            <a:ext cx="2454642" cy="1146276"/>
          </a:xfrm>
          <a:prstGeom prst="rect">
            <a:avLst/>
          </a:prstGeom>
        </p:spPr>
        <p:txBody>
          <a:bodyPr wrap="square">
            <a:spAutoFit/>
          </a:bodyPr>
          <a:lstStyle/>
          <a:p>
            <a:pPr algn="ctr">
              <a:lnSpc>
                <a:spcPts val="4000"/>
              </a:lnSpc>
            </a:pPr>
            <a:r>
              <a:rPr lang="en-US" altLang="ko-KR" sz="4400" smtClean="0">
                <a:solidFill>
                  <a:srgbClr val="03D7CB"/>
                </a:solidFill>
                <a:latin typeface="나눔스퀘어 Bold" panose="020B0600000101010101" pitchFamily="50" charset="-127"/>
                <a:ea typeface="나눔스퀘어 Bold" panose="020B0600000101010101" pitchFamily="50" charset="-127"/>
              </a:rPr>
              <a:t>LOREM</a:t>
            </a:r>
          </a:p>
          <a:p>
            <a:pPr algn="ctr">
              <a:lnSpc>
                <a:spcPts val="4000"/>
              </a:lnSpc>
            </a:pPr>
            <a:r>
              <a:rPr lang="en-US" altLang="ko-KR" sz="4400" smtClean="0">
                <a:solidFill>
                  <a:srgbClr val="03D7CB"/>
                </a:solidFill>
                <a:latin typeface="나눔스퀘어 Bold" panose="020B0600000101010101" pitchFamily="50" charset="-127"/>
                <a:ea typeface="나눔스퀘어 Bold" panose="020B0600000101010101" pitchFamily="50" charset="-127"/>
              </a:rPr>
              <a:t>IPSUM</a:t>
            </a:r>
            <a:endParaRPr lang="ko-KR" altLang="en-US" sz="4400">
              <a:solidFill>
                <a:srgbClr val="03D7CB"/>
              </a:solidFill>
              <a:latin typeface="나눔스퀘어 Bold" panose="020B0600000101010101" pitchFamily="50" charset="-127"/>
              <a:ea typeface="나눔스퀘어 Bold" panose="020B0600000101010101" pitchFamily="50" charset="-127"/>
            </a:endParaRPr>
          </a:p>
        </p:txBody>
      </p:sp>
      <p:sp>
        <p:nvSpPr>
          <p:cNvPr id="61" name="Rectangle 60"/>
          <p:cNvSpPr/>
          <p:nvPr/>
        </p:nvSpPr>
        <p:spPr>
          <a:xfrm>
            <a:off x="917453" y="5047159"/>
            <a:ext cx="7309093" cy="646331"/>
          </a:xfrm>
          <a:prstGeom prst="rect">
            <a:avLst/>
          </a:prstGeom>
        </p:spPr>
        <p:txBody>
          <a:bodyPr wrap="square">
            <a:spAutoFit/>
          </a:bodyPr>
          <a:lstStyle/>
          <a:p>
            <a:pPr algn="ctr"/>
            <a:r>
              <a:rPr lang="en-US" altLang="ko-KR" sz="1200" smtClean="0">
                <a:solidFill>
                  <a:srgbClr val="333333"/>
                </a:solidFill>
                <a:latin typeface="나눔스퀘어" panose="020B0600000101010101" pitchFamily="50" charset="-127"/>
                <a:ea typeface="나눔스퀘어" panose="020B0600000101010101" pitchFamily="50" charset="-127"/>
              </a:rPr>
              <a:t>Lorem </a:t>
            </a:r>
            <a:r>
              <a:rPr lang="en-US" altLang="ko-KR" sz="1200">
                <a:solidFill>
                  <a:srgbClr val="333333"/>
                </a:solidFill>
                <a:latin typeface="나눔스퀘어" panose="020B0600000101010101" pitchFamily="50" charset="-127"/>
                <a:ea typeface="나눔스퀘어" panose="020B0600000101010101" pitchFamily="50" charset="-127"/>
              </a:rPr>
              <a:t>ipsum dolor sit amet, </a:t>
            </a:r>
            <a:r>
              <a:rPr lang="en-US" altLang="ko-KR" sz="1200" smtClean="0">
                <a:solidFill>
                  <a:srgbClr val="333333"/>
                </a:solidFill>
                <a:latin typeface="나눔스퀘어" panose="020B0600000101010101" pitchFamily="50" charset="-127"/>
                <a:ea typeface="나눔스퀘어" panose="020B0600000101010101" pitchFamily="50" charset="-127"/>
              </a:rPr>
              <a:t>consectetur</a:t>
            </a:r>
          </a:p>
          <a:p>
            <a:pPr algn="ctr"/>
            <a:r>
              <a:rPr lang="en-US" altLang="ko-KR" sz="1200" smtClean="0">
                <a:solidFill>
                  <a:srgbClr val="333333"/>
                </a:solidFill>
                <a:latin typeface="나눔스퀘어" panose="020B0600000101010101" pitchFamily="50" charset="-127"/>
                <a:ea typeface="나눔스퀘어" panose="020B0600000101010101" pitchFamily="50" charset="-127"/>
              </a:rPr>
              <a:t>adipiscing </a:t>
            </a:r>
            <a:r>
              <a:rPr lang="en-US" altLang="ko-KR" sz="1200">
                <a:solidFill>
                  <a:srgbClr val="333333"/>
                </a:solidFill>
                <a:latin typeface="나눔스퀘어" panose="020B0600000101010101" pitchFamily="50" charset="-127"/>
                <a:ea typeface="나눔스퀘어" panose="020B0600000101010101" pitchFamily="50" charset="-127"/>
              </a:rPr>
              <a:t>elit, sed do eiusmod tempor incididunt </a:t>
            </a:r>
            <a:r>
              <a:rPr lang="en-US" altLang="ko-KR" sz="1200" smtClean="0">
                <a:solidFill>
                  <a:srgbClr val="333333"/>
                </a:solidFill>
                <a:latin typeface="나눔스퀘어" panose="020B0600000101010101" pitchFamily="50" charset="-127"/>
                <a:ea typeface="나눔스퀘어" panose="020B0600000101010101" pitchFamily="50" charset="-127"/>
              </a:rPr>
              <a:t>ut labore </a:t>
            </a:r>
            <a:r>
              <a:rPr lang="en-US" altLang="ko-KR" sz="1200">
                <a:solidFill>
                  <a:srgbClr val="333333"/>
                </a:solidFill>
                <a:latin typeface="나눔스퀘어" panose="020B0600000101010101" pitchFamily="50" charset="-127"/>
                <a:ea typeface="나눔스퀘어" panose="020B0600000101010101" pitchFamily="50" charset="-127"/>
              </a:rPr>
              <a:t>et dolore magna aliqua. Ut </a:t>
            </a:r>
            <a:r>
              <a:rPr lang="en-US" altLang="ko-KR" sz="1200" smtClean="0">
                <a:solidFill>
                  <a:srgbClr val="333333"/>
                </a:solidFill>
                <a:latin typeface="나눔스퀘어" panose="020B0600000101010101" pitchFamily="50" charset="-127"/>
                <a:ea typeface="나눔스퀘어" panose="020B0600000101010101" pitchFamily="50" charset="-127"/>
              </a:rPr>
              <a:t>enim</a:t>
            </a:r>
          </a:p>
          <a:p>
            <a:pPr algn="ctr"/>
            <a:r>
              <a:rPr lang="en-US" altLang="ko-KR" sz="1200" smtClean="0">
                <a:solidFill>
                  <a:srgbClr val="333333"/>
                </a:solidFill>
                <a:latin typeface="나눔스퀘어" panose="020B0600000101010101" pitchFamily="50" charset="-127"/>
                <a:ea typeface="나눔스퀘어" panose="020B0600000101010101" pitchFamily="50" charset="-127"/>
              </a:rPr>
              <a:t>ad </a:t>
            </a:r>
            <a:r>
              <a:rPr lang="en-US" altLang="ko-KR" sz="1200">
                <a:solidFill>
                  <a:srgbClr val="333333"/>
                </a:solidFill>
                <a:latin typeface="나눔스퀘어" panose="020B0600000101010101" pitchFamily="50" charset="-127"/>
                <a:ea typeface="나눔스퀘어" panose="020B0600000101010101" pitchFamily="50" charset="-127"/>
              </a:rPr>
              <a:t>minim veniam, quis </a:t>
            </a:r>
            <a:r>
              <a:rPr lang="en-US" altLang="ko-KR" sz="1200" smtClean="0">
                <a:solidFill>
                  <a:srgbClr val="333333"/>
                </a:solidFill>
                <a:latin typeface="나눔스퀘어" panose="020B0600000101010101" pitchFamily="50" charset="-127"/>
                <a:ea typeface="나눔스퀘어" panose="020B0600000101010101" pitchFamily="50" charset="-127"/>
              </a:rPr>
              <a:t>nostrud exercitation </a:t>
            </a:r>
            <a:r>
              <a:rPr lang="en-US" altLang="ko-KR" sz="1200">
                <a:solidFill>
                  <a:srgbClr val="333333"/>
                </a:solidFill>
                <a:latin typeface="나눔스퀘어" panose="020B0600000101010101" pitchFamily="50" charset="-127"/>
                <a:ea typeface="나눔스퀘어" panose="020B0600000101010101" pitchFamily="50" charset="-127"/>
              </a:rPr>
              <a:t>ullamco laboris nisi </a:t>
            </a:r>
            <a:r>
              <a:rPr lang="en-US" altLang="ko-KR" sz="1200" smtClean="0">
                <a:solidFill>
                  <a:srgbClr val="333333"/>
                </a:solidFill>
                <a:latin typeface="나눔스퀘어" panose="020B0600000101010101" pitchFamily="50" charset="-127"/>
                <a:ea typeface="나눔스퀘어" panose="020B0600000101010101" pitchFamily="50" charset="-127"/>
              </a:rPr>
              <a:t>ut aliquip </a:t>
            </a:r>
            <a:r>
              <a:rPr lang="en-US" altLang="ko-KR" sz="1200">
                <a:solidFill>
                  <a:srgbClr val="333333"/>
                </a:solidFill>
                <a:latin typeface="나눔스퀘어" panose="020B0600000101010101" pitchFamily="50" charset="-127"/>
                <a:ea typeface="나눔스퀘어" panose="020B0600000101010101" pitchFamily="50" charset="-127"/>
              </a:rPr>
              <a:t>ex ea commodo consequat. </a:t>
            </a:r>
            <a:endParaRPr lang="en-US" altLang="ko-KR" sz="1200" smtClean="0">
              <a:solidFill>
                <a:srgbClr val="333333"/>
              </a:solidFill>
              <a:latin typeface="나눔스퀘어" panose="020B0600000101010101" pitchFamily="50" charset="-127"/>
              <a:ea typeface="나눔스퀘어" panose="020B0600000101010101" pitchFamily="50" charset="-127"/>
            </a:endParaRPr>
          </a:p>
        </p:txBody>
      </p:sp>
      <p:sp>
        <p:nvSpPr>
          <p:cNvPr id="6" name="Slide Number Placeholder 5"/>
          <p:cNvSpPr>
            <a:spLocks noGrp="1"/>
          </p:cNvSpPr>
          <p:nvPr>
            <p:ph type="sldNum" sz="quarter" idx="10"/>
          </p:nvPr>
        </p:nvSpPr>
        <p:spPr/>
        <p:txBody>
          <a:bodyPr/>
          <a:lstStyle/>
          <a:p>
            <a:fld id="{09A183B5-3527-4AB0-932B-3B2E7567D90D}" type="slidenum">
              <a:rPr lang="ko-KR" altLang="en-US" smtClean="0"/>
              <a:pPr/>
              <a:t>2</a:t>
            </a:fld>
            <a:endParaRPr lang="ko-KR" altLang="en-US"/>
          </a:p>
        </p:txBody>
      </p:sp>
    </p:spTree>
    <p:extLst>
      <p:ext uri="{BB962C8B-B14F-4D97-AF65-F5344CB8AC3E}">
        <p14:creationId xmlns:p14="http://schemas.microsoft.com/office/powerpoint/2010/main" val="36413235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TITLE HERE</a:t>
            </a:r>
            <a:endParaRPr lang="ko-KR" altLang="en-US"/>
          </a:p>
        </p:txBody>
      </p:sp>
      <p:sp>
        <p:nvSpPr>
          <p:cNvPr id="7" name="Slide Number Placeholder 6"/>
          <p:cNvSpPr>
            <a:spLocks noGrp="1"/>
          </p:cNvSpPr>
          <p:nvPr>
            <p:ph type="sldNum" sz="quarter" idx="10"/>
          </p:nvPr>
        </p:nvSpPr>
        <p:spPr/>
        <p:txBody>
          <a:bodyPr/>
          <a:lstStyle/>
          <a:p>
            <a:fld id="{09A183B5-3527-4AB0-932B-3B2E7567D90D}" type="slidenum">
              <a:rPr lang="ko-KR" altLang="en-US" smtClean="0"/>
              <a:pPr/>
              <a:t>3</a:t>
            </a:fld>
            <a:endParaRPr lang="ko-KR" altLang="en-US"/>
          </a:p>
        </p:txBody>
      </p:sp>
      <p:sp>
        <p:nvSpPr>
          <p:cNvPr id="3" name="Text Placeholder 2"/>
          <p:cNvSpPr>
            <a:spLocks noGrp="1"/>
          </p:cNvSpPr>
          <p:nvPr>
            <p:ph type="body" sz="quarter" idx="11"/>
          </p:nvPr>
        </p:nvSpPr>
        <p:spPr/>
        <p:txBody>
          <a:bodyPr/>
          <a:lstStyle/>
          <a:p>
            <a:r>
              <a:rPr lang="en-US" altLang="ko-KR"/>
              <a:t>The standard Lorem Ipsum passage, used since the </a:t>
            </a:r>
            <a:r>
              <a:rPr lang="en-US" altLang="ko-KR" smtClean="0"/>
              <a:t>1500s</a:t>
            </a:r>
            <a:endParaRPr lang="en-US" altLang="ko-KR"/>
          </a:p>
        </p:txBody>
      </p:sp>
      <p:sp>
        <p:nvSpPr>
          <p:cNvPr id="5" name="Text Placeholder 4"/>
          <p:cNvSpPr>
            <a:spLocks noGrp="1"/>
          </p:cNvSpPr>
          <p:nvPr>
            <p:ph type="body" sz="quarter" idx="12"/>
          </p:nvPr>
        </p:nvSpPr>
        <p:spPr/>
        <p:txBody>
          <a:bodyPr/>
          <a:lstStyle/>
          <a:p>
            <a:r>
              <a:rPr lang="en-US" altLang="ko-KR"/>
              <a:t>CHAPTER #</a:t>
            </a:r>
            <a:r>
              <a:rPr lang="en-US" altLang="ko-KR" smtClean="0"/>
              <a:t>03</a:t>
            </a:r>
            <a:endParaRPr lang="en-US" altLang="ko-KR"/>
          </a:p>
        </p:txBody>
      </p:sp>
      <p:grpSp>
        <p:nvGrpSpPr>
          <p:cNvPr id="17" name="Group 16"/>
          <p:cNvGrpSpPr/>
          <p:nvPr/>
        </p:nvGrpSpPr>
        <p:grpSpPr>
          <a:xfrm>
            <a:off x="3428816" y="2610818"/>
            <a:ext cx="2365350" cy="2147490"/>
            <a:chOff x="533400" y="857250"/>
            <a:chExt cx="723900" cy="657225"/>
          </a:xfrm>
        </p:grpSpPr>
        <p:sp>
          <p:nvSpPr>
            <p:cNvPr id="18" name="Freeform 17"/>
            <p:cNvSpPr/>
            <p:nvPr/>
          </p:nvSpPr>
          <p:spPr>
            <a:xfrm>
              <a:off x="733425" y="857250"/>
              <a:ext cx="323850" cy="304800"/>
            </a:xfrm>
            <a:custGeom>
              <a:avLst/>
              <a:gdLst>
                <a:gd name="connsiteX0" fmla="*/ 323850 w 323850"/>
                <a:gd name="connsiteY0" fmla="*/ 285750 h 304800"/>
                <a:gd name="connsiteX1" fmla="*/ 161925 w 323850"/>
                <a:gd name="connsiteY1" fmla="*/ 0 h 304800"/>
                <a:gd name="connsiteX2" fmla="*/ 0 w 323850"/>
                <a:gd name="connsiteY2" fmla="*/ 304800 h 304800"/>
              </a:gdLst>
              <a:ahLst/>
              <a:cxnLst>
                <a:cxn ang="0">
                  <a:pos x="connsiteX0" y="connsiteY0"/>
                </a:cxn>
                <a:cxn ang="0">
                  <a:pos x="connsiteX1" y="connsiteY1"/>
                </a:cxn>
                <a:cxn ang="0">
                  <a:pos x="connsiteX2" y="connsiteY2"/>
                </a:cxn>
              </a:cxnLst>
              <a:rect l="l" t="t" r="r" b="b"/>
              <a:pathLst>
                <a:path w="323850" h="304800">
                  <a:moveTo>
                    <a:pt x="323850" y="285750"/>
                  </a:moveTo>
                  <a:lnTo>
                    <a:pt x="161925" y="0"/>
                  </a:lnTo>
                  <a:lnTo>
                    <a:pt x="0" y="304800"/>
                  </a:lnTo>
                </a:path>
              </a:pathLst>
            </a:custGeom>
            <a:noFill/>
            <a:ln w="19050" cap="rnd">
              <a:solidFill>
                <a:srgbClr val="03D7CB"/>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Freeform 18"/>
            <p:cNvSpPr/>
            <p:nvPr/>
          </p:nvSpPr>
          <p:spPr>
            <a:xfrm>
              <a:off x="533400" y="1228725"/>
              <a:ext cx="381000" cy="285750"/>
            </a:xfrm>
            <a:custGeom>
              <a:avLst/>
              <a:gdLst>
                <a:gd name="connsiteX0" fmla="*/ 161925 w 381000"/>
                <a:gd name="connsiteY0" fmla="*/ 0 h 285750"/>
                <a:gd name="connsiteX1" fmla="*/ 0 w 381000"/>
                <a:gd name="connsiteY1" fmla="*/ 285750 h 285750"/>
                <a:gd name="connsiteX2" fmla="*/ 381000 w 381000"/>
                <a:gd name="connsiteY2" fmla="*/ 285750 h 285750"/>
              </a:gdLst>
              <a:ahLst/>
              <a:cxnLst>
                <a:cxn ang="0">
                  <a:pos x="connsiteX0" y="connsiteY0"/>
                </a:cxn>
                <a:cxn ang="0">
                  <a:pos x="connsiteX1" y="connsiteY1"/>
                </a:cxn>
                <a:cxn ang="0">
                  <a:pos x="connsiteX2" y="connsiteY2"/>
                </a:cxn>
              </a:cxnLst>
              <a:rect l="l" t="t" r="r" b="b"/>
              <a:pathLst>
                <a:path w="381000" h="285750">
                  <a:moveTo>
                    <a:pt x="161925" y="0"/>
                  </a:moveTo>
                  <a:lnTo>
                    <a:pt x="0" y="285750"/>
                  </a:lnTo>
                  <a:lnTo>
                    <a:pt x="381000" y="285750"/>
                  </a:lnTo>
                </a:path>
              </a:pathLst>
            </a:custGeom>
            <a:noFill/>
            <a:ln w="19050" cap="rnd">
              <a:solidFill>
                <a:srgbClr val="03D7CB"/>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Freeform 19"/>
            <p:cNvSpPr/>
            <p:nvPr/>
          </p:nvSpPr>
          <p:spPr>
            <a:xfrm>
              <a:off x="990600" y="1190625"/>
              <a:ext cx="266700" cy="323850"/>
            </a:xfrm>
            <a:custGeom>
              <a:avLst/>
              <a:gdLst>
                <a:gd name="connsiteX0" fmla="*/ 0 w 266700"/>
                <a:gd name="connsiteY0" fmla="*/ 304800 h 304800"/>
                <a:gd name="connsiteX1" fmla="*/ 266700 w 266700"/>
                <a:gd name="connsiteY1" fmla="*/ 304800 h 304800"/>
                <a:gd name="connsiteX2" fmla="*/ 95250 w 266700"/>
                <a:gd name="connsiteY2" fmla="*/ 0 h 304800"/>
              </a:gdLst>
              <a:ahLst/>
              <a:cxnLst>
                <a:cxn ang="0">
                  <a:pos x="connsiteX0" y="connsiteY0"/>
                </a:cxn>
                <a:cxn ang="0">
                  <a:pos x="connsiteX1" y="connsiteY1"/>
                </a:cxn>
                <a:cxn ang="0">
                  <a:pos x="connsiteX2" y="connsiteY2"/>
                </a:cxn>
              </a:cxnLst>
              <a:rect l="l" t="t" r="r" b="b"/>
              <a:pathLst>
                <a:path w="266700" h="304800">
                  <a:moveTo>
                    <a:pt x="0" y="304800"/>
                  </a:moveTo>
                  <a:lnTo>
                    <a:pt x="266700" y="304800"/>
                  </a:lnTo>
                  <a:lnTo>
                    <a:pt x="95250" y="0"/>
                  </a:lnTo>
                </a:path>
              </a:pathLst>
            </a:custGeom>
            <a:noFill/>
            <a:ln w="19050" cap="rnd">
              <a:solidFill>
                <a:srgbClr val="03D7CB"/>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Rounded Rectangle 20"/>
          <p:cNvSpPr/>
          <p:nvPr/>
        </p:nvSpPr>
        <p:spPr>
          <a:xfrm>
            <a:off x="4017123" y="1742180"/>
            <a:ext cx="1205598" cy="1205598"/>
          </a:xfrm>
          <a:prstGeom prst="roundRect">
            <a:avLst>
              <a:gd name="adj" fmla="val 50000"/>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ounded Rectangle 35"/>
          <p:cNvSpPr/>
          <p:nvPr/>
        </p:nvSpPr>
        <p:spPr>
          <a:xfrm>
            <a:off x="2577032" y="4155508"/>
            <a:ext cx="1205598" cy="1205598"/>
          </a:xfrm>
          <a:prstGeom prst="roundRect">
            <a:avLst>
              <a:gd name="adj" fmla="val 50000"/>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Rounded Rectangle 50"/>
          <p:cNvSpPr/>
          <p:nvPr/>
        </p:nvSpPr>
        <p:spPr>
          <a:xfrm>
            <a:off x="5342320" y="4155508"/>
            <a:ext cx="1205598" cy="1205598"/>
          </a:xfrm>
          <a:prstGeom prst="roundRect">
            <a:avLst>
              <a:gd name="adj" fmla="val 50000"/>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Rectangle 66"/>
          <p:cNvSpPr/>
          <p:nvPr/>
        </p:nvSpPr>
        <p:spPr>
          <a:xfrm>
            <a:off x="3950881" y="2032306"/>
            <a:ext cx="1338082" cy="666348"/>
          </a:xfrm>
          <a:prstGeom prst="rect">
            <a:avLst/>
          </a:prstGeom>
          <a:noFill/>
        </p:spPr>
        <p:txBody>
          <a:bodyPr wrap="square">
            <a:spAutoFit/>
          </a:bodyPr>
          <a:lstStyle/>
          <a:p>
            <a:pPr algn="ctr">
              <a:lnSpc>
                <a:spcPts val="2500"/>
              </a:lnSpc>
            </a:pPr>
            <a:r>
              <a:rPr lang="en-US" altLang="ko-KR" sz="2000" smtClean="0">
                <a:solidFill>
                  <a:schemeClr val="bg1"/>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000" smtClean="0">
                <a:solidFill>
                  <a:schemeClr val="bg1"/>
                </a:solidFill>
                <a:latin typeface="나눔스퀘어 Bold" panose="020B0600000101010101" pitchFamily="50" charset="-127"/>
                <a:ea typeface="나눔스퀘어 Bold" panose="020B0600000101010101" pitchFamily="50" charset="-127"/>
              </a:rPr>
              <a:t>IPSUM</a:t>
            </a:r>
            <a:endParaRPr lang="ko-KR" altLang="en-US" sz="2000">
              <a:solidFill>
                <a:schemeClr val="bg1"/>
              </a:solidFill>
              <a:latin typeface="나눔스퀘어 Bold" panose="020B0600000101010101" pitchFamily="50" charset="-127"/>
              <a:ea typeface="나눔스퀘어 Bold" panose="020B0600000101010101" pitchFamily="50" charset="-127"/>
            </a:endParaRPr>
          </a:p>
        </p:txBody>
      </p:sp>
      <p:sp>
        <p:nvSpPr>
          <p:cNvPr id="68" name="Rectangle 67"/>
          <p:cNvSpPr/>
          <p:nvPr/>
        </p:nvSpPr>
        <p:spPr>
          <a:xfrm>
            <a:off x="2510790" y="4526301"/>
            <a:ext cx="1338082" cy="649265"/>
          </a:xfrm>
          <a:prstGeom prst="rect">
            <a:avLst/>
          </a:prstGeom>
          <a:noFill/>
        </p:spPr>
        <p:txBody>
          <a:bodyPr wrap="square">
            <a:spAutoFit/>
          </a:bodyPr>
          <a:lstStyle/>
          <a:p>
            <a:pPr algn="ctr">
              <a:lnSpc>
                <a:spcPts val="2500"/>
              </a:lnSpc>
            </a:pPr>
            <a:r>
              <a:rPr lang="en-US" altLang="ko-KR" sz="4000" smtClean="0">
                <a:solidFill>
                  <a:schemeClr val="bg1"/>
                </a:solidFill>
                <a:latin typeface="나눔스퀘어 Bold" panose="020B0600000101010101" pitchFamily="50" charset="-127"/>
                <a:ea typeface="나눔스퀘어 Bold" panose="020B0600000101010101" pitchFamily="50" charset="-127"/>
              </a:rPr>
              <a:t>30</a:t>
            </a:r>
          </a:p>
          <a:p>
            <a:pPr algn="ctr">
              <a:lnSpc>
                <a:spcPts val="2500"/>
              </a:lnSpc>
            </a:pPr>
            <a:r>
              <a:rPr lang="en-US" altLang="ko-KR" sz="2000">
                <a:solidFill>
                  <a:schemeClr val="bg1"/>
                </a:solidFill>
                <a:latin typeface="나눔스퀘어 Bold" panose="020B0600000101010101" pitchFamily="50" charset="-127"/>
                <a:ea typeface="나눔스퀘어 Bold" panose="020B0600000101010101" pitchFamily="50" charset="-127"/>
              </a:rPr>
              <a:t>%</a:t>
            </a:r>
            <a:endParaRPr lang="ko-KR" altLang="en-US" sz="4000">
              <a:solidFill>
                <a:schemeClr val="bg1"/>
              </a:solidFill>
              <a:latin typeface="나눔스퀘어 Bold" panose="020B0600000101010101" pitchFamily="50" charset="-127"/>
              <a:ea typeface="나눔스퀘어 Bold" panose="020B0600000101010101" pitchFamily="50" charset="-127"/>
            </a:endParaRPr>
          </a:p>
        </p:txBody>
      </p:sp>
      <p:sp>
        <p:nvSpPr>
          <p:cNvPr id="69" name="Rectangle 68"/>
          <p:cNvSpPr/>
          <p:nvPr/>
        </p:nvSpPr>
        <p:spPr>
          <a:xfrm>
            <a:off x="5276077" y="4425132"/>
            <a:ext cx="1338082" cy="666348"/>
          </a:xfrm>
          <a:prstGeom prst="rect">
            <a:avLst/>
          </a:prstGeom>
          <a:noFill/>
        </p:spPr>
        <p:txBody>
          <a:bodyPr wrap="square">
            <a:spAutoFit/>
          </a:bodyPr>
          <a:lstStyle/>
          <a:p>
            <a:pPr algn="ctr">
              <a:lnSpc>
                <a:spcPts val="2500"/>
              </a:lnSpc>
            </a:pPr>
            <a:r>
              <a:rPr lang="en-US" altLang="ko-KR" sz="2000" smtClean="0">
                <a:solidFill>
                  <a:schemeClr val="bg1"/>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000" smtClean="0">
                <a:solidFill>
                  <a:schemeClr val="bg1"/>
                </a:solidFill>
                <a:latin typeface="나눔스퀘어 Bold" panose="020B0600000101010101" pitchFamily="50" charset="-127"/>
                <a:ea typeface="나눔스퀘어 Bold" panose="020B0600000101010101" pitchFamily="50" charset="-127"/>
              </a:rPr>
              <a:t>IPSUM</a:t>
            </a:r>
            <a:endParaRPr lang="ko-KR" altLang="en-US" sz="2000">
              <a:solidFill>
                <a:schemeClr val="bg1"/>
              </a:solidFill>
              <a:latin typeface="나눔스퀘어 Bold" panose="020B0600000101010101" pitchFamily="50" charset="-127"/>
              <a:ea typeface="나눔스퀘어 Bold" panose="020B0600000101010101" pitchFamily="50" charset="-127"/>
            </a:endParaRPr>
          </a:p>
        </p:txBody>
      </p:sp>
      <p:sp>
        <p:nvSpPr>
          <p:cNvPr id="70" name="Rectangle 69"/>
          <p:cNvSpPr/>
          <p:nvPr/>
        </p:nvSpPr>
        <p:spPr>
          <a:xfrm>
            <a:off x="5354240" y="1975972"/>
            <a:ext cx="2823144" cy="830997"/>
          </a:xfrm>
          <a:prstGeom prst="rect">
            <a:avLst/>
          </a:prstGeom>
          <a:noFill/>
        </p:spPr>
        <p:txBody>
          <a:bodyPr wrap="square">
            <a:spAutoFit/>
          </a:bodyPr>
          <a:lstStyle/>
          <a:p>
            <a:r>
              <a:rPr lang="en-US" altLang="ko-KR" sz="1200" smtClean="0">
                <a:solidFill>
                  <a:srgbClr val="6B6B6B"/>
                </a:solidFill>
                <a:latin typeface="나눔스퀘어" panose="020B0600000101010101" pitchFamily="50" charset="-127"/>
                <a:ea typeface="나눔스퀘어" panose="020B0600000101010101" pitchFamily="50" charset="-127"/>
              </a:rPr>
              <a:t>Lorem </a:t>
            </a:r>
            <a:r>
              <a:rPr lang="en-US" altLang="ko-KR" sz="1200">
                <a:solidFill>
                  <a:srgbClr val="6B6B6B"/>
                </a:solidFill>
                <a:latin typeface="나눔스퀘어" panose="020B0600000101010101" pitchFamily="50" charset="-127"/>
                <a:ea typeface="나눔스퀘어" panose="020B0600000101010101" pitchFamily="50" charset="-127"/>
              </a:rPr>
              <a:t>ipsum dolor sit amet, consectetur adipiscing elit, sed do eiusmod tempor incididunt ut labore et dolore magna aliqua</a:t>
            </a:r>
            <a:r>
              <a:rPr lang="en-US" altLang="ko-KR" sz="1200" smtClean="0">
                <a:solidFill>
                  <a:srgbClr val="6B6B6B"/>
                </a:solidFill>
                <a:latin typeface="나눔스퀘어" panose="020B0600000101010101" pitchFamily="50" charset="-127"/>
                <a:ea typeface="나눔스퀘어" panose="020B0600000101010101" pitchFamily="50" charset="-127"/>
              </a:rPr>
              <a:t>.</a:t>
            </a:r>
            <a:endParaRPr lang="ko-KR" altLang="en-US" sz="1200">
              <a:solidFill>
                <a:srgbClr val="6B6B6B"/>
              </a:solidFill>
              <a:latin typeface="나눔스퀘어" panose="020B0600000101010101" pitchFamily="50" charset="-127"/>
              <a:ea typeface="나눔스퀘어" panose="020B0600000101010101" pitchFamily="50" charset="-127"/>
            </a:endParaRPr>
          </a:p>
        </p:txBody>
      </p:sp>
      <p:sp>
        <p:nvSpPr>
          <p:cNvPr id="71" name="Rectangle 70"/>
          <p:cNvSpPr/>
          <p:nvPr/>
        </p:nvSpPr>
        <p:spPr>
          <a:xfrm>
            <a:off x="279861" y="4287469"/>
            <a:ext cx="2230929" cy="1015663"/>
          </a:xfrm>
          <a:prstGeom prst="rect">
            <a:avLst/>
          </a:prstGeom>
          <a:noFill/>
        </p:spPr>
        <p:txBody>
          <a:bodyPr wrap="square">
            <a:spAutoFit/>
          </a:bodyPr>
          <a:lstStyle/>
          <a:p>
            <a:pPr algn="r"/>
            <a:r>
              <a:rPr lang="en-US" altLang="ko-KR" sz="1200" smtClean="0">
                <a:solidFill>
                  <a:srgbClr val="6B6B6B"/>
                </a:solidFill>
                <a:latin typeface="나눔스퀘어" panose="020B0600000101010101" pitchFamily="50" charset="-127"/>
                <a:ea typeface="나눔스퀘어" panose="020B0600000101010101" pitchFamily="50" charset="-127"/>
              </a:rPr>
              <a:t>Lorem </a:t>
            </a:r>
            <a:r>
              <a:rPr lang="en-US" altLang="ko-KR" sz="1200">
                <a:solidFill>
                  <a:srgbClr val="6B6B6B"/>
                </a:solidFill>
                <a:latin typeface="나눔스퀘어" panose="020B0600000101010101" pitchFamily="50" charset="-127"/>
                <a:ea typeface="나눔스퀘어" panose="020B0600000101010101" pitchFamily="50" charset="-127"/>
              </a:rPr>
              <a:t>ipsum dolor sit amet, consectetur adipiscing elit, sed do eiusmod tempor incididunt ut labore et dolore magna aliqua</a:t>
            </a:r>
            <a:r>
              <a:rPr lang="en-US" altLang="ko-KR" sz="1200" smtClean="0">
                <a:solidFill>
                  <a:srgbClr val="6B6B6B"/>
                </a:solidFill>
                <a:latin typeface="나눔스퀘어" panose="020B0600000101010101" pitchFamily="50" charset="-127"/>
                <a:ea typeface="나눔스퀘어" panose="020B0600000101010101" pitchFamily="50" charset="-127"/>
              </a:rPr>
              <a:t>.</a:t>
            </a:r>
            <a:endParaRPr lang="ko-KR" altLang="en-US" sz="1200">
              <a:solidFill>
                <a:srgbClr val="6B6B6B"/>
              </a:solidFill>
              <a:latin typeface="나눔스퀘어" panose="020B0600000101010101" pitchFamily="50" charset="-127"/>
              <a:ea typeface="나눔스퀘어" panose="020B0600000101010101" pitchFamily="50" charset="-127"/>
            </a:endParaRPr>
          </a:p>
        </p:txBody>
      </p:sp>
      <p:sp>
        <p:nvSpPr>
          <p:cNvPr id="72" name="Rectangle 71"/>
          <p:cNvSpPr/>
          <p:nvPr/>
        </p:nvSpPr>
        <p:spPr>
          <a:xfrm>
            <a:off x="6614159" y="4287469"/>
            <a:ext cx="2230929" cy="1015663"/>
          </a:xfrm>
          <a:prstGeom prst="rect">
            <a:avLst/>
          </a:prstGeom>
          <a:noFill/>
        </p:spPr>
        <p:txBody>
          <a:bodyPr wrap="square">
            <a:spAutoFit/>
          </a:bodyPr>
          <a:lstStyle/>
          <a:p>
            <a:r>
              <a:rPr lang="en-US" altLang="ko-KR" sz="1200" smtClean="0">
                <a:solidFill>
                  <a:srgbClr val="6B6B6B"/>
                </a:solidFill>
                <a:latin typeface="나눔스퀘어" panose="020B0600000101010101" pitchFamily="50" charset="-127"/>
                <a:ea typeface="나눔스퀘어" panose="020B0600000101010101" pitchFamily="50" charset="-127"/>
              </a:rPr>
              <a:t>Lorem </a:t>
            </a:r>
            <a:r>
              <a:rPr lang="en-US" altLang="ko-KR" sz="1200">
                <a:solidFill>
                  <a:srgbClr val="6B6B6B"/>
                </a:solidFill>
                <a:latin typeface="나눔스퀘어" panose="020B0600000101010101" pitchFamily="50" charset="-127"/>
                <a:ea typeface="나눔스퀘어" panose="020B0600000101010101" pitchFamily="50" charset="-127"/>
              </a:rPr>
              <a:t>ipsum dolor sit amet, consectetur adipiscing elit, sed do eiusmod tempor incididunt ut labore et dolore magna aliqua</a:t>
            </a:r>
            <a:r>
              <a:rPr lang="en-US" altLang="ko-KR" sz="1200" smtClean="0">
                <a:solidFill>
                  <a:srgbClr val="6B6B6B"/>
                </a:solidFill>
                <a:latin typeface="나눔스퀘어" panose="020B0600000101010101" pitchFamily="50" charset="-127"/>
                <a:ea typeface="나눔스퀘어" panose="020B0600000101010101" pitchFamily="50" charset="-127"/>
              </a:rPr>
              <a:t>.</a:t>
            </a:r>
            <a:endParaRPr lang="ko-KR" altLang="en-US" sz="1200">
              <a:solidFill>
                <a:srgbClr val="6B6B6B"/>
              </a:solidFill>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40265735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TITLE HERE</a:t>
            </a:r>
            <a:endParaRPr lang="ko-KR" altLang="en-US"/>
          </a:p>
        </p:txBody>
      </p:sp>
      <p:sp>
        <p:nvSpPr>
          <p:cNvPr id="7" name="Slide Number Placeholder 6"/>
          <p:cNvSpPr>
            <a:spLocks noGrp="1"/>
          </p:cNvSpPr>
          <p:nvPr>
            <p:ph type="sldNum" sz="quarter" idx="10"/>
          </p:nvPr>
        </p:nvSpPr>
        <p:spPr/>
        <p:txBody>
          <a:bodyPr/>
          <a:lstStyle/>
          <a:p>
            <a:fld id="{09A183B5-3527-4AB0-932B-3B2E7567D90D}" type="slidenum">
              <a:rPr lang="ko-KR" altLang="en-US" smtClean="0"/>
              <a:pPr/>
              <a:t>4</a:t>
            </a:fld>
            <a:endParaRPr lang="ko-KR" altLang="en-US"/>
          </a:p>
        </p:txBody>
      </p:sp>
      <p:sp>
        <p:nvSpPr>
          <p:cNvPr id="3" name="Text Placeholder 2"/>
          <p:cNvSpPr>
            <a:spLocks noGrp="1"/>
          </p:cNvSpPr>
          <p:nvPr>
            <p:ph type="body" sz="quarter" idx="11"/>
          </p:nvPr>
        </p:nvSpPr>
        <p:spPr/>
        <p:txBody>
          <a:bodyPr/>
          <a:lstStyle/>
          <a:p>
            <a:r>
              <a:rPr lang="en-US" altLang="ko-KR"/>
              <a:t>The standard Lorem Ipsum passage, used since the </a:t>
            </a:r>
            <a:r>
              <a:rPr lang="en-US" altLang="ko-KR" smtClean="0"/>
              <a:t>1500s</a:t>
            </a:r>
            <a:endParaRPr lang="en-US" altLang="ko-KR"/>
          </a:p>
        </p:txBody>
      </p:sp>
      <p:sp>
        <p:nvSpPr>
          <p:cNvPr id="5" name="Text Placeholder 4"/>
          <p:cNvSpPr>
            <a:spLocks noGrp="1"/>
          </p:cNvSpPr>
          <p:nvPr>
            <p:ph type="body" sz="quarter" idx="12"/>
          </p:nvPr>
        </p:nvSpPr>
        <p:spPr/>
        <p:txBody>
          <a:bodyPr/>
          <a:lstStyle/>
          <a:p>
            <a:r>
              <a:rPr lang="en-US" altLang="ko-KR"/>
              <a:t>CHAPTER #</a:t>
            </a:r>
            <a:r>
              <a:rPr lang="en-US" altLang="ko-KR" smtClean="0"/>
              <a:t>03</a:t>
            </a:r>
            <a:endParaRPr lang="en-US" altLang="ko-KR"/>
          </a:p>
        </p:txBody>
      </p:sp>
      <p:sp>
        <p:nvSpPr>
          <p:cNvPr id="4" name="Rectangle 3"/>
          <p:cNvSpPr/>
          <p:nvPr/>
        </p:nvSpPr>
        <p:spPr>
          <a:xfrm>
            <a:off x="932592" y="1903202"/>
            <a:ext cx="2127343" cy="4611898"/>
          </a:xfrm>
          <a:prstGeom prst="rect">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21"/>
          <p:cNvSpPr/>
          <p:nvPr/>
        </p:nvSpPr>
        <p:spPr>
          <a:xfrm>
            <a:off x="3545999" y="1903202"/>
            <a:ext cx="2127343" cy="4611898"/>
          </a:xfrm>
          <a:prstGeom prst="rect">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6159407" y="1903202"/>
            <a:ext cx="2127343" cy="4611898"/>
          </a:xfrm>
          <a:prstGeom prst="rect">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Group 9"/>
          <p:cNvGrpSpPr/>
          <p:nvPr/>
        </p:nvGrpSpPr>
        <p:grpSpPr>
          <a:xfrm>
            <a:off x="526192" y="1486773"/>
            <a:ext cx="919162" cy="919162"/>
            <a:chOff x="1660071" y="2747962"/>
            <a:chExt cx="1362075" cy="1362075"/>
          </a:xfrm>
        </p:grpSpPr>
        <p:sp>
          <p:nvSpPr>
            <p:cNvPr id="24" name="Rounded Rectangle 23"/>
            <p:cNvSpPr/>
            <p:nvPr/>
          </p:nvSpPr>
          <p:spPr>
            <a:xfrm>
              <a:off x="1660071" y="2747962"/>
              <a:ext cx="1362075" cy="13620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Group 26"/>
            <p:cNvGrpSpPr/>
            <p:nvPr/>
          </p:nvGrpSpPr>
          <p:grpSpPr>
            <a:xfrm>
              <a:off x="2108722" y="3143020"/>
              <a:ext cx="413038" cy="571960"/>
              <a:chOff x="681403" y="1915528"/>
              <a:chExt cx="1803564" cy="2497510"/>
            </a:xfrm>
            <a:noFill/>
          </p:grpSpPr>
          <p:sp>
            <p:nvSpPr>
              <p:cNvPr id="28" name="Freeform 27"/>
              <p:cNvSpPr/>
              <p:nvPr/>
            </p:nvSpPr>
            <p:spPr>
              <a:xfrm>
                <a:off x="1450517" y="3464716"/>
                <a:ext cx="342600" cy="948322"/>
              </a:xfrm>
              <a:custGeom>
                <a:avLst/>
                <a:gdLst>
                  <a:gd name="connsiteX0" fmla="*/ 177455 w 342600"/>
                  <a:gd name="connsiteY0" fmla="*/ 0 h 948322"/>
                  <a:gd name="connsiteX1" fmla="*/ 252023 w 342600"/>
                  <a:gd name="connsiteY1" fmla="*/ 40474 h 948322"/>
                  <a:gd name="connsiteX2" fmla="*/ 342600 w 342600"/>
                  <a:gd name="connsiteY2" fmla="*/ 68591 h 948322"/>
                  <a:gd name="connsiteX3" fmla="*/ 342599 w 342600"/>
                  <a:gd name="connsiteY3" fmla="*/ 777022 h 948322"/>
                  <a:gd name="connsiteX4" fmla="*/ 171299 w 342600"/>
                  <a:gd name="connsiteY4" fmla="*/ 948322 h 948322"/>
                  <a:gd name="connsiteX5" fmla="*/ 171300 w 342600"/>
                  <a:gd name="connsiteY5" fmla="*/ 948321 h 948322"/>
                  <a:gd name="connsiteX6" fmla="*/ 0 w 342600"/>
                  <a:gd name="connsiteY6" fmla="*/ 777021 h 948322"/>
                  <a:gd name="connsiteX7" fmla="*/ 0 w 342600"/>
                  <a:gd name="connsiteY7" fmla="*/ 110712 h 948322"/>
                  <a:gd name="connsiteX8" fmla="*/ 3984 w 342600"/>
                  <a:gd name="connsiteY8" fmla="*/ 110311 h 948322"/>
                  <a:gd name="connsiteX9" fmla="*/ 152509 w 342600"/>
                  <a:gd name="connsiteY9" fmla="*/ 30234 h 94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600" h="948322">
                    <a:moveTo>
                      <a:pt x="177455" y="0"/>
                    </a:moveTo>
                    <a:lnTo>
                      <a:pt x="252023" y="40474"/>
                    </a:lnTo>
                    <a:lnTo>
                      <a:pt x="342600" y="68591"/>
                    </a:lnTo>
                    <a:lnTo>
                      <a:pt x="342599" y="777022"/>
                    </a:lnTo>
                    <a:cubicBezTo>
                      <a:pt x="342599" y="871628"/>
                      <a:pt x="265905" y="948322"/>
                      <a:pt x="171299" y="948322"/>
                    </a:cubicBezTo>
                    <a:lnTo>
                      <a:pt x="171300" y="948321"/>
                    </a:lnTo>
                    <a:cubicBezTo>
                      <a:pt x="76694" y="948321"/>
                      <a:pt x="0" y="871627"/>
                      <a:pt x="0" y="777021"/>
                    </a:cubicBezTo>
                    <a:lnTo>
                      <a:pt x="0" y="110712"/>
                    </a:lnTo>
                    <a:lnTo>
                      <a:pt x="3984" y="110311"/>
                    </a:lnTo>
                    <a:cubicBezTo>
                      <a:pt x="61356" y="98571"/>
                      <a:pt x="112637" y="70106"/>
                      <a:pt x="152509" y="30234"/>
                    </a:cubicBezTo>
                    <a:close/>
                  </a:path>
                </a:pathLst>
              </a:custGeom>
              <a:grpFill/>
              <a:ln w="28575" cap="rnd">
                <a:solidFill>
                  <a:srgbClr val="03D7C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Freeform 28"/>
              <p:cNvSpPr/>
              <p:nvPr/>
            </p:nvSpPr>
            <p:spPr>
              <a:xfrm>
                <a:off x="681403" y="1915528"/>
                <a:ext cx="1803564" cy="1665467"/>
              </a:xfrm>
              <a:custGeom>
                <a:avLst/>
                <a:gdLst>
                  <a:gd name="connsiteX0" fmla="*/ 1203470 w 2249004"/>
                  <a:gd name="connsiteY0" fmla="*/ 0 h 2076800"/>
                  <a:gd name="connsiteX1" fmla="*/ 1663321 w 2249004"/>
                  <a:gd name="connsiteY1" fmla="*/ 140465 h 2076800"/>
                  <a:gd name="connsiteX2" fmla="*/ 1747536 w 2249004"/>
                  <a:gd name="connsiteY2" fmla="*/ 209949 h 2076800"/>
                  <a:gd name="connsiteX3" fmla="*/ 1748367 w 2249004"/>
                  <a:gd name="connsiteY3" fmla="*/ 209865 h 2076800"/>
                  <a:gd name="connsiteX4" fmla="*/ 2249004 w 2249004"/>
                  <a:gd name="connsiteY4" fmla="*/ 710502 h 2076800"/>
                  <a:gd name="connsiteX5" fmla="*/ 2118948 w 2249004"/>
                  <a:gd name="connsiteY5" fmla="*/ 1047119 h 2076800"/>
                  <a:gd name="connsiteX6" fmla="*/ 2108875 w 2249004"/>
                  <a:gd name="connsiteY6" fmla="*/ 1055842 h 2076800"/>
                  <a:gd name="connsiteX7" fmla="*/ 2140852 w 2249004"/>
                  <a:gd name="connsiteY7" fmla="*/ 1114756 h 2076800"/>
                  <a:gd name="connsiteX8" fmla="*/ 2192867 w 2249004"/>
                  <a:gd name="connsiteY8" fmla="*/ 1372395 h 2076800"/>
                  <a:gd name="connsiteX9" fmla="*/ 1530974 w 2249004"/>
                  <a:gd name="connsiteY9" fmla="*/ 2034288 h 2076800"/>
                  <a:gd name="connsiteX10" fmla="*/ 1273336 w 2249004"/>
                  <a:gd name="connsiteY10" fmla="*/ 1982273 h 2076800"/>
                  <a:gd name="connsiteX11" fmla="*/ 1180351 w 2249004"/>
                  <a:gd name="connsiteY11" fmla="*/ 1931803 h 2076800"/>
                  <a:gd name="connsiteX12" fmla="*/ 1149245 w 2249004"/>
                  <a:gd name="connsiteY12" fmla="*/ 1969504 h 2076800"/>
                  <a:gd name="connsiteX13" fmla="*/ 890208 w 2249004"/>
                  <a:gd name="connsiteY13" fmla="*/ 2076800 h 2076800"/>
                  <a:gd name="connsiteX14" fmla="*/ 531318 w 2249004"/>
                  <a:gd name="connsiteY14" fmla="*/ 1784296 h 2076800"/>
                  <a:gd name="connsiteX15" fmla="*/ 529929 w 2249004"/>
                  <a:gd name="connsiteY15" fmla="*/ 1770522 h 2076800"/>
                  <a:gd name="connsiteX16" fmla="*/ 466463 w 2249004"/>
                  <a:gd name="connsiteY16" fmla="*/ 1764124 h 2076800"/>
                  <a:gd name="connsiteX17" fmla="*/ 0 w 2249004"/>
                  <a:gd name="connsiteY17" fmla="*/ 1191793 h 2076800"/>
                  <a:gd name="connsiteX18" fmla="*/ 356803 w 2249004"/>
                  <a:gd name="connsiteY18" fmla="*/ 653502 h 2076800"/>
                  <a:gd name="connsiteX19" fmla="*/ 402155 w 2249004"/>
                  <a:gd name="connsiteY19" fmla="*/ 639424 h 2076800"/>
                  <a:gd name="connsiteX20" fmla="*/ 417977 w 2249004"/>
                  <a:gd name="connsiteY20" fmla="*/ 577892 h 2076800"/>
                  <a:gd name="connsiteX21" fmla="*/ 1203470 w 2249004"/>
                  <a:gd name="connsiteY21" fmla="*/ 0 h 20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49004" h="2076800">
                    <a:moveTo>
                      <a:pt x="1203470" y="0"/>
                    </a:moveTo>
                    <a:cubicBezTo>
                      <a:pt x="1373809" y="0"/>
                      <a:pt x="1532054" y="51783"/>
                      <a:pt x="1663321" y="140465"/>
                    </a:cubicBezTo>
                    <a:lnTo>
                      <a:pt x="1747536" y="209949"/>
                    </a:lnTo>
                    <a:lnTo>
                      <a:pt x="1748367" y="209865"/>
                    </a:lnTo>
                    <a:cubicBezTo>
                      <a:pt x="2024861" y="209865"/>
                      <a:pt x="2249004" y="434008"/>
                      <a:pt x="2249004" y="710502"/>
                    </a:cubicBezTo>
                    <a:cubicBezTo>
                      <a:pt x="2249004" y="840109"/>
                      <a:pt x="2199754" y="958212"/>
                      <a:pt x="2118948" y="1047119"/>
                    </a:cubicBezTo>
                    <a:lnTo>
                      <a:pt x="2108875" y="1055842"/>
                    </a:lnTo>
                    <a:lnTo>
                      <a:pt x="2140852" y="1114756"/>
                    </a:lnTo>
                    <a:cubicBezTo>
                      <a:pt x="2174346" y="1193944"/>
                      <a:pt x="2192867" y="1281007"/>
                      <a:pt x="2192867" y="1372395"/>
                    </a:cubicBezTo>
                    <a:cubicBezTo>
                      <a:pt x="2192867" y="1737948"/>
                      <a:pt x="1896527" y="2034288"/>
                      <a:pt x="1530974" y="2034288"/>
                    </a:cubicBezTo>
                    <a:cubicBezTo>
                      <a:pt x="1439586" y="2034288"/>
                      <a:pt x="1352523" y="2015767"/>
                      <a:pt x="1273336" y="1982273"/>
                    </a:cubicBezTo>
                    <a:lnTo>
                      <a:pt x="1180351" y="1931803"/>
                    </a:lnTo>
                    <a:lnTo>
                      <a:pt x="1149245" y="1969504"/>
                    </a:lnTo>
                    <a:cubicBezTo>
                      <a:pt x="1082951" y="2035797"/>
                      <a:pt x="991368" y="2076800"/>
                      <a:pt x="890208" y="2076800"/>
                    </a:cubicBezTo>
                    <a:cubicBezTo>
                      <a:pt x="713178" y="2076800"/>
                      <a:pt x="565477" y="1951228"/>
                      <a:pt x="531318" y="1784296"/>
                    </a:cubicBezTo>
                    <a:lnTo>
                      <a:pt x="529929" y="1770522"/>
                    </a:lnTo>
                    <a:lnTo>
                      <a:pt x="466463" y="1764124"/>
                    </a:lnTo>
                    <a:cubicBezTo>
                      <a:pt x="200253" y="1709650"/>
                      <a:pt x="0" y="1474108"/>
                      <a:pt x="0" y="1191793"/>
                    </a:cubicBezTo>
                    <a:cubicBezTo>
                      <a:pt x="0" y="949809"/>
                      <a:pt x="147125" y="742188"/>
                      <a:pt x="356803" y="653502"/>
                    </a:cubicBezTo>
                    <a:lnTo>
                      <a:pt x="402155" y="639424"/>
                    </a:lnTo>
                    <a:lnTo>
                      <a:pt x="417977" y="577892"/>
                    </a:lnTo>
                    <a:cubicBezTo>
                      <a:pt x="522111" y="243091"/>
                      <a:pt x="834402" y="0"/>
                      <a:pt x="1203470" y="0"/>
                    </a:cubicBezTo>
                    <a:close/>
                  </a:path>
                </a:pathLst>
              </a:custGeom>
              <a:grpFill/>
              <a:ln w="28575" cap="rnd">
                <a:solidFill>
                  <a:srgbClr val="03D7C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9" name="Group 8"/>
          <p:cNvGrpSpPr/>
          <p:nvPr/>
        </p:nvGrpSpPr>
        <p:grpSpPr>
          <a:xfrm>
            <a:off x="3178564" y="1486773"/>
            <a:ext cx="919162" cy="919162"/>
            <a:chOff x="3890962" y="2747962"/>
            <a:chExt cx="1362075" cy="1362075"/>
          </a:xfrm>
        </p:grpSpPr>
        <p:sp>
          <p:nvSpPr>
            <p:cNvPr id="25" name="Rounded Rectangle 24"/>
            <p:cNvSpPr/>
            <p:nvPr/>
          </p:nvSpPr>
          <p:spPr>
            <a:xfrm>
              <a:off x="3890962" y="2747962"/>
              <a:ext cx="1362075" cy="13620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Group 29"/>
            <p:cNvGrpSpPr/>
            <p:nvPr/>
          </p:nvGrpSpPr>
          <p:grpSpPr>
            <a:xfrm>
              <a:off x="4334324" y="3158355"/>
              <a:ext cx="430630" cy="559598"/>
              <a:chOff x="2626893" y="851240"/>
              <a:chExt cx="566577" cy="736260"/>
            </a:xfrm>
          </p:grpSpPr>
          <p:sp>
            <p:nvSpPr>
              <p:cNvPr id="31" name="Freeform 30"/>
              <p:cNvSpPr/>
              <p:nvPr/>
            </p:nvSpPr>
            <p:spPr>
              <a:xfrm>
                <a:off x="2626893" y="851240"/>
                <a:ext cx="566577" cy="619501"/>
              </a:xfrm>
              <a:custGeom>
                <a:avLst/>
                <a:gdLst>
                  <a:gd name="connsiteX0" fmla="*/ 403612 w 610448"/>
                  <a:gd name="connsiteY0" fmla="*/ 667470 h 667470"/>
                  <a:gd name="connsiteX1" fmla="*/ 86112 w 610448"/>
                  <a:gd name="connsiteY1" fmla="*/ 540470 h 667470"/>
                  <a:gd name="connsiteX2" fmla="*/ 35312 w 610448"/>
                  <a:gd name="connsiteY2" fmla="*/ 7070 h 667470"/>
                  <a:gd name="connsiteX3" fmla="*/ 556012 w 610448"/>
                  <a:gd name="connsiteY3" fmla="*/ 261070 h 667470"/>
                  <a:gd name="connsiteX4" fmla="*/ 568712 w 610448"/>
                  <a:gd name="connsiteY4" fmla="*/ 642070 h 66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48" h="667470">
                    <a:moveTo>
                      <a:pt x="403612" y="667470"/>
                    </a:moveTo>
                    <a:cubicBezTo>
                      <a:pt x="275553" y="659003"/>
                      <a:pt x="147495" y="650537"/>
                      <a:pt x="86112" y="540470"/>
                    </a:cubicBezTo>
                    <a:cubicBezTo>
                      <a:pt x="24729" y="430403"/>
                      <a:pt x="-43005" y="53637"/>
                      <a:pt x="35312" y="7070"/>
                    </a:cubicBezTo>
                    <a:cubicBezTo>
                      <a:pt x="113629" y="-39497"/>
                      <a:pt x="467112" y="155237"/>
                      <a:pt x="556012" y="261070"/>
                    </a:cubicBezTo>
                    <a:cubicBezTo>
                      <a:pt x="644912" y="366903"/>
                      <a:pt x="606812" y="504486"/>
                      <a:pt x="568712" y="642070"/>
                    </a:cubicBezTo>
                  </a:path>
                </a:pathLst>
              </a:custGeom>
              <a:noFill/>
              <a:ln w="28575" cap="rnd">
                <a:solidFill>
                  <a:srgbClr val="03D7C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Freeform 31"/>
              <p:cNvSpPr/>
              <p:nvPr/>
            </p:nvSpPr>
            <p:spPr>
              <a:xfrm>
                <a:off x="2755900" y="1054100"/>
                <a:ext cx="355600" cy="533400"/>
              </a:xfrm>
              <a:custGeom>
                <a:avLst/>
                <a:gdLst>
                  <a:gd name="connsiteX0" fmla="*/ 0 w 355600"/>
                  <a:gd name="connsiteY0" fmla="*/ 0 h 533400"/>
                  <a:gd name="connsiteX1" fmla="*/ 241300 w 355600"/>
                  <a:gd name="connsiteY1" fmla="*/ 215900 h 533400"/>
                  <a:gd name="connsiteX2" fmla="*/ 355600 w 355600"/>
                  <a:gd name="connsiteY2" fmla="*/ 533400 h 533400"/>
                </a:gdLst>
                <a:ahLst/>
                <a:cxnLst>
                  <a:cxn ang="0">
                    <a:pos x="connsiteX0" y="connsiteY0"/>
                  </a:cxn>
                  <a:cxn ang="0">
                    <a:pos x="connsiteX1" y="connsiteY1"/>
                  </a:cxn>
                  <a:cxn ang="0">
                    <a:pos x="connsiteX2" y="connsiteY2"/>
                  </a:cxn>
                </a:cxnLst>
                <a:rect l="l" t="t" r="r" b="b"/>
                <a:pathLst>
                  <a:path w="355600" h="533400">
                    <a:moveTo>
                      <a:pt x="0" y="0"/>
                    </a:moveTo>
                    <a:cubicBezTo>
                      <a:pt x="91016" y="63500"/>
                      <a:pt x="182033" y="127000"/>
                      <a:pt x="241300" y="215900"/>
                    </a:cubicBezTo>
                    <a:cubicBezTo>
                      <a:pt x="300567" y="304800"/>
                      <a:pt x="328083" y="419100"/>
                      <a:pt x="355600" y="533400"/>
                    </a:cubicBezTo>
                  </a:path>
                </a:pathLst>
              </a:custGeom>
              <a:noFill/>
              <a:ln w="28575" cap="rnd">
                <a:solidFill>
                  <a:srgbClr val="03D7C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Group 7"/>
          <p:cNvGrpSpPr/>
          <p:nvPr/>
        </p:nvGrpSpPr>
        <p:grpSpPr>
          <a:xfrm>
            <a:off x="5711009" y="1486773"/>
            <a:ext cx="919162" cy="919162"/>
            <a:chOff x="6121854" y="2747962"/>
            <a:chExt cx="1362075" cy="1362075"/>
          </a:xfrm>
        </p:grpSpPr>
        <p:sp>
          <p:nvSpPr>
            <p:cNvPr id="26" name="Rounded Rectangle 25"/>
            <p:cNvSpPr/>
            <p:nvPr/>
          </p:nvSpPr>
          <p:spPr>
            <a:xfrm>
              <a:off x="6121854" y="2747962"/>
              <a:ext cx="1362075" cy="13620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Group 32"/>
            <p:cNvGrpSpPr/>
            <p:nvPr/>
          </p:nvGrpSpPr>
          <p:grpSpPr>
            <a:xfrm>
              <a:off x="6503790" y="3140521"/>
              <a:ext cx="562561" cy="565744"/>
              <a:chOff x="1176173" y="2012950"/>
              <a:chExt cx="2849727" cy="2865851"/>
            </a:xfrm>
          </p:grpSpPr>
          <p:sp>
            <p:nvSpPr>
              <p:cNvPr id="34" name="Oval 33"/>
              <p:cNvSpPr/>
              <p:nvPr/>
            </p:nvSpPr>
            <p:spPr>
              <a:xfrm>
                <a:off x="1816100" y="2654300"/>
                <a:ext cx="1587500" cy="1587500"/>
              </a:xfrm>
              <a:prstGeom prst="ellipse">
                <a:avLst/>
              </a:prstGeom>
              <a:noFill/>
              <a:ln w="28575" cap="sq">
                <a:solidFill>
                  <a:srgbClr val="03D7C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Group 34"/>
              <p:cNvGrpSpPr/>
              <p:nvPr/>
            </p:nvGrpSpPr>
            <p:grpSpPr>
              <a:xfrm>
                <a:off x="1193800" y="3448050"/>
                <a:ext cx="2832100" cy="0"/>
                <a:chOff x="1193800" y="3448050"/>
                <a:chExt cx="2832100" cy="0"/>
              </a:xfrm>
            </p:grpSpPr>
            <p:cxnSp>
              <p:nvCxnSpPr>
                <p:cNvPr id="46" name="Straight Connector 45"/>
                <p:cNvCxnSpPr/>
                <p:nvPr/>
              </p:nvCxnSpPr>
              <p:spPr>
                <a:xfrm>
                  <a:off x="3644900" y="3448050"/>
                  <a:ext cx="381000" cy="0"/>
                </a:xfrm>
                <a:prstGeom prst="line">
                  <a:avLst/>
                </a:prstGeom>
                <a:ln w="28575" cap="rnd">
                  <a:solidFill>
                    <a:srgbClr val="03D7CB"/>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193800" y="3448050"/>
                  <a:ext cx="381000" cy="0"/>
                </a:xfrm>
                <a:prstGeom prst="line">
                  <a:avLst/>
                </a:prstGeom>
                <a:ln w="28575" cap="rnd">
                  <a:solidFill>
                    <a:srgbClr val="03D7CB"/>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5400000">
                <a:off x="1193800" y="3429000"/>
                <a:ext cx="2832100" cy="0"/>
                <a:chOff x="1193800" y="3448050"/>
                <a:chExt cx="2832100" cy="0"/>
              </a:xfrm>
            </p:grpSpPr>
            <p:cxnSp>
              <p:nvCxnSpPr>
                <p:cNvPr id="44" name="Straight Connector 43"/>
                <p:cNvCxnSpPr/>
                <p:nvPr/>
              </p:nvCxnSpPr>
              <p:spPr>
                <a:xfrm>
                  <a:off x="3644900" y="3448050"/>
                  <a:ext cx="381000" cy="0"/>
                </a:xfrm>
                <a:prstGeom prst="line">
                  <a:avLst/>
                </a:prstGeom>
                <a:ln w="28575" cap="rnd">
                  <a:solidFill>
                    <a:srgbClr val="03D7CB"/>
                  </a:soli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193800" y="3448050"/>
                  <a:ext cx="381000" cy="0"/>
                </a:xfrm>
                <a:prstGeom prst="line">
                  <a:avLst/>
                </a:prstGeom>
                <a:ln w="28575" cap="rnd">
                  <a:solidFill>
                    <a:srgbClr val="03D7CB"/>
                  </a:solidFill>
                  <a:roun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rot="2700000">
                <a:off x="1176172" y="3462751"/>
                <a:ext cx="2832100" cy="0"/>
                <a:chOff x="1193800" y="3448050"/>
                <a:chExt cx="2832100" cy="0"/>
              </a:xfrm>
            </p:grpSpPr>
            <p:cxnSp>
              <p:nvCxnSpPr>
                <p:cNvPr id="42" name="Straight Connector 41"/>
                <p:cNvCxnSpPr/>
                <p:nvPr/>
              </p:nvCxnSpPr>
              <p:spPr>
                <a:xfrm>
                  <a:off x="3644900" y="3448050"/>
                  <a:ext cx="381000" cy="0"/>
                </a:xfrm>
                <a:prstGeom prst="line">
                  <a:avLst/>
                </a:prstGeom>
                <a:ln w="28575" cap="rnd">
                  <a:solidFill>
                    <a:srgbClr val="03D7CB"/>
                  </a:solidFill>
                  <a:roun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193800" y="3448050"/>
                  <a:ext cx="381000" cy="0"/>
                </a:xfrm>
                <a:prstGeom prst="line">
                  <a:avLst/>
                </a:prstGeom>
                <a:ln w="28575" cap="rnd">
                  <a:solidFill>
                    <a:srgbClr val="03D7CB"/>
                  </a:solidFill>
                  <a:round/>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rot="18900000">
                <a:off x="1176173" y="3429000"/>
                <a:ext cx="2832100" cy="0"/>
                <a:chOff x="1193800" y="3448050"/>
                <a:chExt cx="2832100" cy="0"/>
              </a:xfrm>
            </p:grpSpPr>
            <p:cxnSp>
              <p:nvCxnSpPr>
                <p:cNvPr id="40" name="Straight Connector 39"/>
                <p:cNvCxnSpPr/>
                <p:nvPr/>
              </p:nvCxnSpPr>
              <p:spPr>
                <a:xfrm>
                  <a:off x="3644900" y="3448050"/>
                  <a:ext cx="381000" cy="0"/>
                </a:xfrm>
                <a:prstGeom prst="line">
                  <a:avLst/>
                </a:prstGeom>
                <a:ln w="28575" cap="rnd">
                  <a:solidFill>
                    <a:srgbClr val="03D7CB"/>
                  </a:solidFill>
                  <a:roun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93800" y="3448050"/>
                  <a:ext cx="381000" cy="0"/>
                </a:xfrm>
                <a:prstGeom prst="line">
                  <a:avLst/>
                </a:prstGeom>
                <a:ln w="28575" cap="rnd">
                  <a:solidFill>
                    <a:srgbClr val="03D7CB"/>
                  </a:solidFill>
                  <a:round/>
                </a:ln>
              </p:spPr>
              <p:style>
                <a:lnRef idx="1">
                  <a:schemeClr val="accent1"/>
                </a:lnRef>
                <a:fillRef idx="0">
                  <a:schemeClr val="accent1"/>
                </a:fillRef>
                <a:effectRef idx="0">
                  <a:schemeClr val="accent1"/>
                </a:effectRef>
                <a:fontRef idx="minor">
                  <a:schemeClr val="tx1"/>
                </a:fontRef>
              </p:style>
            </p:cxnSp>
          </p:grpSp>
        </p:grpSp>
      </p:grpSp>
      <p:sp>
        <p:nvSpPr>
          <p:cNvPr id="50" name="Rectangle 49"/>
          <p:cNvSpPr/>
          <p:nvPr/>
        </p:nvSpPr>
        <p:spPr>
          <a:xfrm>
            <a:off x="1327222" y="3690798"/>
            <a:ext cx="1338082" cy="666348"/>
          </a:xfrm>
          <a:prstGeom prst="rect">
            <a:avLst/>
          </a:prstGeom>
          <a:noFill/>
        </p:spPr>
        <p:txBody>
          <a:bodyPr wrap="square">
            <a:spAutoFit/>
          </a:bodyPr>
          <a:lstStyle/>
          <a:p>
            <a:pPr algn="ctr">
              <a:lnSpc>
                <a:spcPts val="2500"/>
              </a:lnSpc>
            </a:pPr>
            <a:r>
              <a:rPr lang="en-US" altLang="ko-KR" sz="2000" smtClean="0">
                <a:solidFill>
                  <a:schemeClr val="bg1"/>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000" smtClean="0">
                <a:solidFill>
                  <a:schemeClr val="bg1"/>
                </a:solidFill>
                <a:latin typeface="나눔스퀘어 Bold" panose="020B0600000101010101" pitchFamily="50" charset="-127"/>
                <a:ea typeface="나눔스퀘어 Bold" panose="020B0600000101010101" pitchFamily="50" charset="-127"/>
              </a:rPr>
              <a:t>IPSUM</a:t>
            </a:r>
            <a:endParaRPr lang="ko-KR" altLang="en-US" sz="2000">
              <a:solidFill>
                <a:schemeClr val="bg1"/>
              </a:solidFill>
              <a:latin typeface="나눔스퀘어 Bold" panose="020B0600000101010101" pitchFamily="50" charset="-127"/>
              <a:ea typeface="나눔스퀘어 Bold" panose="020B0600000101010101" pitchFamily="50" charset="-127"/>
            </a:endParaRPr>
          </a:p>
        </p:txBody>
      </p:sp>
      <p:sp>
        <p:nvSpPr>
          <p:cNvPr id="52" name="Rectangle 51"/>
          <p:cNvSpPr/>
          <p:nvPr/>
        </p:nvSpPr>
        <p:spPr>
          <a:xfrm>
            <a:off x="1105932" y="4699501"/>
            <a:ext cx="1780662" cy="1200329"/>
          </a:xfrm>
          <a:prstGeom prst="rect">
            <a:avLst/>
          </a:prstGeom>
          <a:noFill/>
        </p:spPr>
        <p:txBody>
          <a:bodyPr wrap="square">
            <a:spAutoFit/>
          </a:bodyPr>
          <a:lstStyle/>
          <a:p>
            <a:pPr algn="just"/>
            <a:r>
              <a:rPr lang="en-US" altLang="ko-KR" sz="1200" smtClean="0">
                <a:solidFill>
                  <a:schemeClr val="bg1"/>
                </a:solidFill>
                <a:latin typeface="나눔스퀘어" panose="020B0600000101010101" pitchFamily="50" charset="-127"/>
                <a:ea typeface="나눔스퀘어" panose="020B0600000101010101" pitchFamily="50" charset="-127"/>
              </a:rPr>
              <a:t>Lorem </a:t>
            </a:r>
            <a:r>
              <a:rPr lang="en-US" altLang="ko-KR" sz="1200">
                <a:solidFill>
                  <a:schemeClr val="bg1"/>
                </a:solidFill>
                <a:latin typeface="나눔스퀘어" panose="020B0600000101010101" pitchFamily="50" charset="-127"/>
                <a:ea typeface="나눔스퀘어" panose="020B0600000101010101" pitchFamily="50" charset="-127"/>
              </a:rPr>
              <a:t>ipsum dolor sit amet, consectetur adipiscing elit, sed do eiusmod tempor incididunt ut labore et dolore magna aliqua</a:t>
            </a:r>
            <a:r>
              <a:rPr lang="en-US" altLang="ko-KR" sz="1200" smtClean="0">
                <a:solidFill>
                  <a:schemeClr val="bg1"/>
                </a:solidFill>
                <a:latin typeface="나눔스퀘어" panose="020B0600000101010101" pitchFamily="50" charset="-127"/>
                <a:ea typeface="나눔스퀘어" panose="020B0600000101010101" pitchFamily="50" charset="-127"/>
              </a:rPr>
              <a:t>.</a:t>
            </a:r>
            <a:endParaRPr lang="ko-KR" altLang="en-US" sz="1200">
              <a:solidFill>
                <a:schemeClr val="bg1"/>
              </a:solidFill>
              <a:latin typeface="나눔스퀘어" panose="020B0600000101010101" pitchFamily="50" charset="-127"/>
              <a:ea typeface="나눔스퀘어" panose="020B0600000101010101" pitchFamily="50" charset="-127"/>
            </a:endParaRPr>
          </a:p>
        </p:txBody>
      </p:sp>
      <p:sp>
        <p:nvSpPr>
          <p:cNvPr id="11" name="TextBox 10"/>
          <p:cNvSpPr txBox="1"/>
          <p:nvPr/>
        </p:nvSpPr>
        <p:spPr>
          <a:xfrm>
            <a:off x="1390885" y="2436106"/>
            <a:ext cx="1210757" cy="1138773"/>
          </a:xfrm>
          <a:prstGeom prst="rect">
            <a:avLst/>
          </a:prstGeom>
          <a:noFill/>
        </p:spPr>
        <p:txBody>
          <a:bodyPr wrap="square" rtlCol="0">
            <a:spAutoFit/>
          </a:bodyPr>
          <a:lstStyle/>
          <a:p>
            <a:pPr algn="ctr"/>
            <a:r>
              <a:rPr lang="en-US" altLang="ko-KR" sz="4400" smtClean="0">
                <a:solidFill>
                  <a:schemeClr val="bg1"/>
                </a:solidFill>
                <a:latin typeface="나눔스퀘어 Bold" panose="020B0600000101010101" pitchFamily="50" charset="-127"/>
                <a:ea typeface="나눔스퀘어 Bold" panose="020B0600000101010101" pitchFamily="50" charset="-127"/>
              </a:rPr>
              <a:t>77</a:t>
            </a:r>
          </a:p>
          <a:p>
            <a:pPr algn="ctr"/>
            <a:r>
              <a:rPr lang="en-US" altLang="ko-KR" sz="2400">
                <a:solidFill>
                  <a:schemeClr val="bg1"/>
                </a:solidFill>
                <a:latin typeface="나눔스퀘어 Bold" panose="020B0600000101010101" pitchFamily="50" charset="-127"/>
                <a:ea typeface="나눔스퀘어 Bold" panose="020B0600000101010101" pitchFamily="50" charset="-127"/>
              </a:rPr>
              <a:t>%</a:t>
            </a:r>
            <a:endParaRPr lang="ko-KR" altLang="en-US" sz="2400">
              <a:solidFill>
                <a:schemeClr val="bg1"/>
              </a:solidFill>
              <a:latin typeface="나눔스퀘어 Bold" panose="020B0600000101010101" pitchFamily="50" charset="-127"/>
              <a:ea typeface="나눔스퀘어 Bold" panose="020B0600000101010101" pitchFamily="50" charset="-127"/>
            </a:endParaRPr>
          </a:p>
        </p:txBody>
      </p:sp>
      <p:sp>
        <p:nvSpPr>
          <p:cNvPr id="57" name="Rectangle 56"/>
          <p:cNvSpPr/>
          <p:nvPr/>
        </p:nvSpPr>
        <p:spPr>
          <a:xfrm>
            <a:off x="3940717" y="3690798"/>
            <a:ext cx="1338082" cy="666348"/>
          </a:xfrm>
          <a:prstGeom prst="rect">
            <a:avLst/>
          </a:prstGeom>
          <a:noFill/>
        </p:spPr>
        <p:txBody>
          <a:bodyPr wrap="square">
            <a:spAutoFit/>
          </a:bodyPr>
          <a:lstStyle/>
          <a:p>
            <a:pPr algn="ctr">
              <a:lnSpc>
                <a:spcPts val="2500"/>
              </a:lnSpc>
            </a:pPr>
            <a:r>
              <a:rPr lang="en-US" altLang="ko-KR" sz="2000" smtClean="0">
                <a:solidFill>
                  <a:schemeClr val="bg1"/>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000" smtClean="0">
                <a:solidFill>
                  <a:schemeClr val="bg1"/>
                </a:solidFill>
                <a:latin typeface="나눔스퀘어 Bold" panose="020B0600000101010101" pitchFamily="50" charset="-127"/>
                <a:ea typeface="나눔스퀘어 Bold" panose="020B0600000101010101" pitchFamily="50" charset="-127"/>
              </a:rPr>
              <a:t>IPSUM</a:t>
            </a:r>
            <a:endParaRPr lang="ko-KR" altLang="en-US" sz="2000">
              <a:solidFill>
                <a:schemeClr val="bg1"/>
              </a:solidFill>
              <a:latin typeface="나눔스퀘어 Bold" panose="020B0600000101010101" pitchFamily="50" charset="-127"/>
              <a:ea typeface="나눔스퀘어 Bold" panose="020B0600000101010101" pitchFamily="50" charset="-127"/>
            </a:endParaRPr>
          </a:p>
        </p:txBody>
      </p:sp>
      <p:sp>
        <p:nvSpPr>
          <p:cNvPr id="58" name="Rectangle 57"/>
          <p:cNvSpPr/>
          <p:nvPr/>
        </p:nvSpPr>
        <p:spPr>
          <a:xfrm>
            <a:off x="3719427" y="4699501"/>
            <a:ext cx="1780662" cy="1200329"/>
          </a:xfrm>
          <a:prstGeom prst="rect">
            <a:avLst/>
          </a:prstGeom>
          <a:noFill/>
        </p:spPr>
        <p:txBody>
          <a:bodyPr wrap="square">
            <a:spAutoFit/>
          </a:bodyPr>
          <a:lstStyle/>
          <a:p>
            <a:pPr algn="just"/>
            <a:r>
              <a:rPr lang="en-US" altLang="ko-KR" sz="1200" smtClean="0">
                <a:solidFill>
                  <a:schemeClr val="bg1"/>
                </a:solidFill>
                <a:latin typeface="나눔스퀘어" panose="020B0600000101010101" pitchFamily="50" charset="-127"/>
                <a:ea typeface="나눔스퀘어" panose="020B0600000101010101" pitchFamily="50" charset="-127"/>
              </a:rPr>
              <a:t>Lorem </a:t>
            </a:r>
            <a:r>
              <a:rPr lang="en-US" altLang="ko-KR" sz="1200">
                <a:solidFill>
                  <a:schemeClr val="bg1"/>
                </a:solidFill>
                <a:latin typeface="나눔스퀘어" panose="020B0600000101010101" pitchFamily="50" charset="-127"/>
                <a:ea typeface="나눔스퀘어" panose="020B0600000101010101" pitchFamily="50" charset="-127"/>
              </a:rPr>
              <a:t>ipsum dolor sit amet, consectetur adipiscing elit, sed do eiusmod tempor incididunt ut labore et dolore magna aliqua</a:t>
            </a:r>
            <a:r>
              <a:rPr lang="en-US" altLang="ko-KR" sz="1200" smtClean="0">
                <a:solidFill>
                  <a:schemeClr val="bg1"/>
                </a:solidFill>
                <a:latin typeface="나눔스퀘어" panose="020B0600000101010101" pitchFamily="50" charset="-127"/>
                <a:ea typeface="나눔스퀘어" panose="020B0600000101010101" pitchFamily="50" charset="-127"/>
              </a:rPr>
              <a:t>.</a:t>
            </a:r>
            <a:endParaRPr lang="ko-KR" altLang="en-US" sz="1200">
              <a:solidFill>
                <a:schemeClr val="bg1"/>
              </a:solidFill>
              <a:latin typeface="나눔스퀘어" panose="020B0600000101010101" pitchFamily="50" charset="-127"/>
              <a:ea typeface="나눔스퀘어" panose="020B0600000101010101" pitchFamily="50" charset="-127"/>
            </a:endParaRPr>
          </a:p>
        </p:txBody>
      </p:sp>
      <p:sp>
        <p:nvSpPr>
          <p:cNvPr id="59" name="TextBox 58"/>
          <p:cNvSpPr txBox="1"/>
          <p:nvPr/>
        </p:nvSpPr>
        <p:spPr>
          <a:xfrm>
            <a:off x="4004380" y="2436106"/>
            <a:ext cx="1210757" cy="1138773"/>
          </a:xfrm>
          <a:prstGeom prst="rect">
            <a:avLst/>
          </a:prstGeom>
          <a:noFill/>
        </p:spPr>
        <p:txBody>
          <a:bodyPr wrap="square" rtlCol="0">
            <a:spAutoFit/>
          </a:bodyPr>
          <a:lstStyle/>
          <a:p>
            <a:pPr algn="ctr"/>
            <a:r>
              <a:rPr lang="en-US" altLang="ko-KR" sz="4400" smtClean="0">
                <a:solidFill>
                  <a:schemeClr val="bg1"/>
                </a:solidFill>
                <a:latin typeface="나눔스퀘어 Bold" panose="020B0600000101010101" pitchFamily="50" charset="-127"/>
                <a:ea typeface="나눔스퀘어 Bold" panose="020B0600000101010101" pitchFamily="50" charset="-127"/>
              </a:rPr>
              <a:t>77</a:t>
            </a:r>
          </a:p>
          <a:p>
            <a:pPr algn="ctr"/>
            <a:r>
              <a:rPr lang="en-US" altLang="ko-KR" sz="2400">
                <a:solidFill>
                  <a:schemeClr val="bg1"/>
                </a:solidFill>
                <a:latin typeface="나눔스퀘어 Bold" panose="020B0600000101010101" pitchFamily="50" charset="-127"/>
                <a:ea typeface="나눔스퀘어 Bold" panose="020B0600000101010101" pitchFamily="50" charset="-127"/>
              </a:rPr>
              <a:t>%</a:t>
            </a:r>
            <a:endParaRPr lang="ko-KR" altLang="en-US" sz="2400">
              <a:solidFill>
                <a:schemeClr val="bg1"/>
              </a:solidFill>
              <a:latin typeface="나눔스퀘어 Bold" panose="020B0600000101010101" pitchFamily="50" charset="-127"/>
              <a:ea typeface="나눔스퀘어 Bold" panose="020B0600000101010101" pitchFamily="50" charset="-127"/>
            </a:endParaRPr>
          </a:p>
        </p:txBody>
      </p:sp>
      <p:sp>
        <p:nvSpPr>
          <p:cNvPr id="60" name="Rectangle 59"/>
          <p:cNvSpPr/>
          <p:nvPr/>
        </p:nvSpPr>
        <p:spPr>
          <a:xfrm>
            <a:off x="6554037" y="3695666"/>
            <a:ext cx="1338082" cy="666348"/>
          </a:xfrm>
          <a:prstGeom prst="rect">
            <a:avLst/>
          </a:prstGeom>
          <a:noFill/>
        </p:spPr>
        <p:txBody>
          <a:bodyPr wrap="square">
            <a:spAutoFit/>
          </a:bodyPr>
          <a:lstStyle/>
          <a:p>
            <a:pPr algn="ctr">
              <a:lnSpc>
                <a:spcPts val="2500"/>
              </a:lnSpc>
            </a:pPr>
            <a:r>
              <a:rPr lang="en-US" altLang="ko-KR" sz="2000" smtClean="0">
                <a:solidFill>
                  <a:schemeClr val="bg1"/>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000" smtClean="0">
                <a:solidFill>
                  <a:schemeClr val="bg1"/>
                </a:solidFill>
                <a:latin typeface="나눔스퀘어 Bold" panose="020B0600000101010101" pitchFamily="50" charset="-127"/>
                <a:ea typeface="나눔스퀘어 Bold" panose="020B0600000101010101" pitchFamily="50" charset="-127"/>
              </a:rPr>
              <a:t>IPSUM</a:t>
            </a:r>
            <a:endParaRPr lang="ko-KR" altLang="en-US" sz="2000">
              <a:solidFill>
                <a:schemeClr val="bg1"/>
              </a:solidFill>
              <a:latin typeface="나눔스퀘어 Bold" panose="020B0600000101010101" pitchFamily="50" charset="-127"/>
              <a:ea typeface="나눔스퀘어 Bold" panose="020B0600000101010101" pitchFamily="50" charset="-127"/>
            </a:endParaRPr>
          </a:p>
        </p:txBody>
      </p:sp>
      <p:sp>
        <p:nvSpPr>
          <p:cNvPr id="61" name="Rectangle 60"/>
          <p:cNvSpPr/>
          <p:nvPr/>
        </p:nvSpPr>
        <p:spPr>
          <a:xfrm>
            <a:off x="6332747" y="4704369"/>
            <a:ext cx="1780662" cy="1200329"/>
          </a:xfrm>
          <a:prstGeom prst="rect">
            <a:avLst/>
          </a:prstGeom>
          <a:noFill/>
        </p:spPr>
        <p:txBody>
          <a:bodyPr wrap="square">
            <a:spAutoFit/>
          </a:bodyPr>
          <a:lstStyle/>
          <a:p>
            <a:pPr algn="just"/>
            <a:r>
              <a:rPr lang="en-US" altLang="ko-KR" sz="1200" smtClean="0">
                <a:solidFill>
                  <a:schemeClr val="bg1"/>
                </a:solidFill>
                <a:latin typeface="나눔스퀘어" panose="020B0600000101010101" pitchFamily="50" charset="-127"/>
                <a:ea typeface="나눔스퀘어" panose="020B0600000101010101" pitchFamily="50" charset="-127"/>
              </a:rPr>
              <a:t>Lorem </a:t>
            </a:r>
            <a:r>
              <a:rPr lang="en-US" altLang="ko-KR" sz="1200">
                <a:solidFill>
                  <a:schemeClr val="bg1"/>
                </a:solidFill>
                <a:latin typeface="나눔스퀘어" panose="020B0600000101010101" pitchFamily="50" charset="-127"/>
                <a:ea typeface="나눔스퀘어" panose="020B0600000101010101" pitchFamily="50" charset="-127"/>
              </a:rPr>
              <a:t>ipsum dolor sit amet, consectetur adipiscing elit, sed do eiusmod tempor incididunt ut labore et dolore magna aliqua</a:t>
            </a:r>
            <a:r>
              <a:rPr lang="en-US" altLang="ko-KR" sz="1200" smtClean="0">
                <a:solidFill>
                  <a:schemeClr val="bg1"/>
                </a:solidFill>
                <a:latin typeface="나눔스퀘어" panose="020B0600000101010101" pitchFamily="50" charset="-127"/>
                <a:ea typeface="나눔스퀘어" panose="020B0600000101010101" pitchFamily="50" charset="-127"/>
              </a:rPr>
              <a:t>.</a:t>
            </a:r>
            <a:endParaRPr lang="ko-KR" altLang="en-US" sz="1200">
              <a:solidFill>
                <a:schemeClr val="bg1"/>
              </a:solidFill>
              <a:latin typeface="나눔스퀘어" panose="020B0600000101010101" pitchFamily="50" charset="-127"/>
              <a:ea typeface="나눔스퀘어" panose="020B0600000101010101" pitchFamily="50" charset="-127"/>
            </a:endParaRPr>
          </a:p>
        </p:txBody>
      </p:sp>
      <p:sp>
        <p:nvSpPr>
          <p:cNvPr id="62" name="TextBox 61"/>
          <p:cNvSpPr txBox="1"/>
          <p:nvPr/>
        </p:nvSpPr>
        <p:spPr>
          <a:xfrm>
            <a:off x="6617700" y="2440974"/>
            <a:ext cx="1210757" cy="1138773"/>
          </a:xfrm>
          <a:prstGeom prst="rect">
            <a:avLst/>
          </a:prstGeom>
          <a:noFill/>
        </p:spPr>
        <p:txBody>
          <a:bodyPr wrap="square" rtlCol="0">
            <a:spAutoFit/>
          </a:bodyPr>
          <a:lstStyle/>
          <a:p>
            <a:pPr algn="ctr"/>
            <a:r>
              <a:rPr lang="en-US" altLang="ko-KR" sz="4400" smtClean="0">
                <a:solidFill>
                  <a:schemeClr val="bg1"/>
                </a:solidFill>
                <a:latin typeface="나눔스퀘어 Bold" panose="020B0600000101010101" pitchFamily="50" charset="-127"/>
                <a:ea typeface="나눔스퀘어 Bold" panose="020B0600000101010101" pitchFamily="50" charset="-127"/>
              </a:rPr>
              <a:t>77</a:t>
            </a:r>
          </a:p>
          <a:p>
            <a:pPr algn="ctr"/>
            <a:r>
              <a:rPr lang="en-US" altLang="ko-KR" sz="2400">
                <a:solidFill>
                  <a:schemeClr val="bg1"/>
                </a:solidFill>
                <a:latin typeface="나눔스퀘어 Bold" panose="020B0600000101010101" pitchFamily="50" charset="-127"/>
                <a:ea typeface="나눔스퀘어 Bold" panose="020B0600000101010101" pitchFamily="50" charset="-127"/>
              </a:rPr>
              <a:t>%</a:t>
            </a:r>
            <a:endParaRPr lang="ko-KR" altLang="en-US" sz="2400">
              <a:solidFill>
                <a:schemeClr val="bg1"/>
              </a:solidFill>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18613125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1745503" y="1511254"/>
            <a:ext cx="1450976" cy="752835"/>
          </a:xfrm>
          <a:prstGeom prst="rect">
            <a:avLst/>
          </a:prstGeom>
        </p:spPr>
        <p:txBody>
          <a:bodyPr wrap="square">
            <a:spAutoFit/>
          </a:bodyPr>
          <a:lstStyle/>
          <a:p>
            <a:pPr algn="ctr">
              <a:lnSpc>
                <a:spcPts val="2500"/>
              </a:lnSpc>
            </a:pPr>
            <a:r>
              <a:rPr lang="en-US" altLang="ko-KR" sz="2000" smtClean="0">
                <a:solidFill>
                  <a:srgbClr val="333333"/>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000" smtClean="0">
                <a:solidFill>
                  <a:srgbClr val="333333"/>
                </a:solidFill>
                <a:latin typeface="나눔스퀘어 Bold" panose="020B0600000101010101" pitchFamily="50" charset="-127"/>
                <a:ea typeface="나눔스퀘어 Bold" panose="020B0600000101010101" pitchFamily="50" charset="-127"/>
              </a:rPr>
              <a:t>IPSUM</a:t>
            </a:r>
            <a:endParaRPr lang="ko-KR" altLang="en-US" sz="2000">
              <a:solidFill>
                <a:srgbClr val="333333"/>
              </a:solidFill>
              <a:latin typeface="나눔스퀘어 Bold" panose="020B0600000101010101" pitchFamily="50" charset="-127"/>
              <a:ea typeface="나눔스퀘어 Bold" panose="020B0600000101010101" pitchFamily="50" charset="-127"/>
            </a:endParaRPr>
          </a:p>
        </p:txBody>
      </p:sp>
      <p:sp>
        <p:nvSpPr>
          <p:cNvPr id="89" name="Rectangle 88"/>
          <p:cNvSpPr/>
          <p:nvPr/>
        </p:nvSpPr>
        <p:spPr>
          <a:xfrm>
            <a:off x="4546763" y="1511255"/>
            <a:ext cx="1450976" cy="752835"/>
          </a:xfrm>
          <a:prstGeom prst="rect">
            <a:avLst/>
          </a:prstGeom>
        </p:spPr>
        <p:txBody>
          <a:bodyPr wrap="square">
            <a:spAutoFit/>
          </a:bodyPr>
          <a:lstStyle/>
          <a:p>
            <a:pPr algn="ctr">
              <a:lnSpc>
                <a:spcPts val="2500"/>
              </a:lnSpc>
            </a:pPr>
            <a:r>
              <a:rPr lang="en-US" altLang="ko-KR" sz="2000" smtClean="0">
                <a:solidFill>
                  <a:srgbClr val="333333"/>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000" smtClean="0">
                <a:solidFill>
                  <a:srgbClr val="333333"/>
                </a:solidFill>
                <a:latin typeface="나눔스퀘어 Bold" panose="020B0600000101010101" pitchFamily="50" charset="-127"/>
                <a:ea typeface="나눔스퀘어 Bold" panose="020B0600000101010101" pitchFamily="50" charset="-127"/>
              </a:rPr>
              <a:t>IPSUM</a:t>
            </a:r>
            <a:endParaRPr lang="ko-KR" altLang="en-US" sz="2000">
              <a:solidFill>
                <a:srgbClr val="333333"/>
              </a:solidFill>
              <a:latin typeface="나눔스퀘어 Bold" panose="020B0600000101010101" pitchFamily="50" charset="-127"/>
              <a:ea typeface="나눔스퀘어 Bold" panose="020B0600000101010101" pitchFamily="50" charset="-127"/>
            </a:endParaRPr>
          </a:p>
        </p:txBody>
      </p:sp>
      <p:sp>
        <p:nvSpPr>
          <p:cNvPr id="90" name="Rectangle 89"/>
          <p:cNvSpPr/>
          <p:nvPr/>
        </p:nvSpPr>
        <p:spPr>
          <a:xfrm>
            <a:off x="3217656" y="1511254"/>
            <a:ext cx="1450976" cy="752835"/>
          </a:xfrm>
          <a:prstGeom prst="rect">
            <a:avLst/>
          </a:prstGeom>
        </p:spPr>
        <p:txBody>
          <a:bodyPr wrap="square">
            <a:spAutoFit/>
          </a:bodyPr>
          <a:lstStyle/>
          <a:p>
            <a:pPr algn="ctr">
              <a:lnSpc>
                <a:spcPts val="2500"/>
              </a:lnSpc>
            </a:pPr>
            <a:r>
              <a:rPr lang="en-US" altLang="ko-KR" sz="2000" smtClean="0">
                <a:solidFill>
                  <a:srgbClr val="03D7CB"/>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000" smtClean="0">
                <a:solidFill>
                  <a:srgbClr val="03D7CB"/>
                </a:solidFill>
                <a:latin typeface="나눔스퀘어 Bold" panose="020B0600000101010101" pitchFamily="50" charset="-127"/>
                <a:ea typeface="나눔스퀘어 Bold" panose="020B0600000101010101" pitchFamily="50" charset="-127"/>
              </a:rPr>
              <a:t>IPSUM</a:t>
            </a:r>
            <a:endParaRPr lang="ko-KR" altLang="en-US" sz="2000">
              <a:solidFill>
                <a:srgbClr val="03D7CB"/>
              </a:solidFill>
              <a:latin typeface="나눔스퀘어 Bold" panose="020B0600000101010101" pitchFamily="50" charset="-127"/>
              <a:ea typeface="나눔스퀘어 Bold" panose="020B0600000101010101" pitchFamily="50" charset="-127"/>
            </a:endParaRPr>
          </a:p>
        </p:txBody>
      </p:sp>
      <p:sp>
        <p:nvSpPr>
          <p:cNvPr id="95" name="Rectangle 94"/>
          <p:cNvSpPr/>
          <p:nvPr/>
        </p:nvSpPr>
        <p:spPr>
          <a:xfrm>
            <a:off x="5966647" y="1511255"/>
            <a:ext cx="1450976" cy="752835"/>
          </a:xfrm>
          <a:prstGeom prst="rect">
            <a:avLst/>
          </a:prstGeom>
        </p:spPr>
        <p:txBody>
          <a:bodyPr wrap="square">
            <a:spAutoFit/>
          </a:bodyPr>
          <a:lstStyle/>
          <a:p>
            <a:pPr algn="ctr">
              <a:lnSpc>
                <a:spcPts val="2500"/>
              </a:lnSpc>
            </a:pPr>
            <a:r>
              <a:rPr lang="en-US" altLang="ko-KR" sz="2000" smtClean="0">
                <a:solidFill>
                  <a:srgbClr val="03D7CB"/>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000" smtClean="0">
                <a:solidFill>
                  <a:srgbClr val="03D7CB"/>
                </a:solidFill>
                <a:latin typeface="나눔스퀘어 Bold" panose="020B0600000101010101" pitchFamily="50" charset="-127"/>
                <a:ea typeface="나눔스퀘어 Bold" panose="020B0600000101010101" pitchFamily="50" charset="-127"/>
              </a:rPr>
              <a:t>IPSUM</a:t>
            </a:r>
            <a:endParaRPr lang="ko-KR" altLang="en-US" sz="2000">
              <a:solidFill>
                <a:srgbClr val="03D7CB"/>
              </a:solidFill>
              <a:latin typeface="나눔스퀘어 Bold" panose="020B0600000101010101" pitchFamily="50" charset="-127"/>
              <a:ea typeface="나눔스퀘어 Bold" panose="020B0600000101010101" pitchFamily="50" charset="-127"/>
            </a:endParaRPr>
          </a:p>
        </p:txBody>
      </p:sp>
      <p:sp>
        <p:nvSpPr>
          <p:cNvPr id="6" name="Oval 5"/>
          <p:cNvSpPr/>
          <p:nvPr/>
        </p:nvSpPr>
        <p:spPr>
          <a:xfrm>
            <a:off x="1674358" y="2501981"/>
            <a:ext cx="1593769" cy="1593769"/>
          </a:xfrm>
          <a:prstGeom prst="ellipse">
            <a:avLst/>
          </a:prstGeom>
          <a:solidFill>
            <a:srgbClr val="333333">
              <a:alpha val="9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33"/>
          <p:cNvSpPr/>
          <p:nvPr/>
        </p:nvSpPr>
        <p:spPr>
          <a:xfrm>
            <a:off x="3074863" y="2501981"/>
            <a:ext cx="1593769" cy="1593769"/>
          </a:xfrm>
          <a:prstGeom prst="ellipse">
            <a:avLst/>
          </a:prstGeom>
          <a:solidFill>
            <a:srgbClr val="03D7CB">
              <a:alpha val="9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34"/>
          <p:cNvSpPr/>
          <p:nvPr/>
        </p:nvSpPr>
        <p:spPr>
          <a:xfrm>
            <a:off x="4475367" y="2501980"/>
            <a:ext cx="1593769" cy="1593769"/>
          </a:xfrm>
          <a:prstGeom prst="ellipse">
            <a:avLst/>
          </a:prstGeom>
          <a:solidFill>
            <a:srgbClr val="333333">
              <a:alpha val="9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9" name="Group 78"/>
          <p:cNvGrpSpPr/>
          <p:nvPr/>
        </p:nvGrpSpPr>
        <p:grpSpPr>
          <a:xfrm>
            <a:off x="2204570" y="3023834"/>
            <a:ext cx="533344" cy="550059"/>
            <a:chOff x="1175994" y="2406632"/>
            <a:chExt cx="2555194" cy="2635268"/>
          </a:xfrm>
        </p:grpSpPr>
        <p:sp>
          <p:nvSpPr>
            <p:cNvPr id="80" name="Freeform 79"/>
            <p:cNvSpPr/>
            <p:nvPr/>
          </p:nvSpPr>
          <p:spPr>
            <a:xfrm rot="5400000" flipV="1">
              <a:off x="1286447" y="2296179"/>
              <a:ext cx="1059321" cy="1280227"/>
            </a:xfrm>
            <a:custGeom>
              <a:avLst/>
              <a:gdLst>
                <a:gd name="connsiteX0" fmla="*/ 403612 w 610448"/>
                <a:gd name="connsiteY0" fmla="*/ 667470 h 667470"/>
                <a:gd name="connsiteX1" fmla="*/ 86112 w 610448"/>
                <a:gd name="connsiteY1" fmla="*/ 540470 h 667470"/>
                <a:gd name="connsiteX2" fmla="*/ 35312 w 610448"/>
                <a:gd name="connsiteY2" fmla="*/ 7070 h 667470"/>
                <a:gd name="connsiteX3" fmla="*/ 556012 w 610448"/>
                <a:gd name="connsiteY3" fmla="*/ 261070 h 667470"/>
                <a:gd name="connsiteX4" fmla="*/ 568712 w 610448"/>
                <a:gd name="connsiteY4" fmla="*/ 642070 h 667470"/>
                <a:gd name="connsiteX0" fmla="*/ 403612 w 576171"/>
                <a:gd name="connsiteY0" fmla="*/ 667439 h 667439"/>
                <a:gd name="connsiteX1" fmla="*/ 86112 w 576171"/>
                <a:gd name="connsiteY1" fmla="*/ 540439 h 667439"/>
                <a:gd name="connsiteX2" fmla="*/ 35312 w 576171"/>
                <a:gd name="connsiteY2" fmla="*/ 7039 h 667439"/>
                <a:gd name="connsiteX3" fmla="*/ 556012 w 576171"/>
                <a:gd name="connsiteY3" fmla="*/ 261039 h 667439"/>
                <a:gd name="connsiteX4" fmla="*/ 455842 w 576171"/>
                <a:gd name="connsiteY4" fmla="*/ 635400 h 667439"/>
                <a:gd name="connsiteX0" fmla="*/ 403612 w 573020"/>
                <a:gd name="connsiteY0" fmla="*/ 667601 h 668759"/>
                <a:gd name="connsiteX1" fmla="*/ 86112 w 573020"/>
                <a:gd name="connsiteY1" fmla="*/ 540601 h 668759"/>
                <a:gd name="connsiteX2" fmla="*/ 35312 w 573020"/>
                <a:gd name="connsiteY2" fmla="*/ 7201 h 668759"/>
                <a:gd name="connsiteX3" fmla="*/ 556012 w 573020"/>
                <a:gd name="connsiteY3" fmla="*/ 261201 h 668759"/>
                <a:gd name="connsiteX4" fmla="*/ 435924 w 573020"/>
                <a:gd name="connsiteY4" fmla="*/ 668759 h 668759"/>
                <a:gd name="connsiteX0" fmla="*/ 403612 w 589582"/>
                <a:gd name="connsiteY0" fmla="*/ 667601 h 668759"/>
                <a:gd name="connsiteX1" fmla="*/ 86112 w 589582"/>
                <a:gd name="connsiteY1" fmla="*/ 540601 h 668759"/>
                <a:gd name="connsiteX2" fmla="*/ 35312 w 589582"/>
                <a:gd name="connsiteY2" fmla="*/ 7201 h 668759"/>
                <a:gd name="connsiteX3" fmla="*/ 556012 w 589582"/>
                <a:gd name="connsiteY3" fmla="*/ 261201 h 668759"/>
                <a:gd name="connsiteX4" fmla="*/ 435924 w 589582"/>
                <a:gd name="connsiteY4" fmla="*/ 668759 h 668759"/>
                <a:gd name="connsiteX0" fmla="*/ 398009 w 536642"/>
                <a:gd name="connsiteY0" fmla="*/ 668930 h 670088"/>
                <a:gd name="connsiteX1" fmla="*/ 80509 w 536642"/>
                <a:gd name="connsiteY1" fmla="*/ 541930 h 670088"/>
                <a:gd name="connsiteX2" fmla="*/ 29709 w 536642"/>
                <a:gd name="connsiteY2" fmla="*/ 8530 h 670088"/>
                <a:gd name="connsiteX3" fmla="*/ 474675 w 536642"/>
                <a:gd name="connsiteY3" fmla="*/ 245704 h 670088"/>
                <a:gd name="connsiteX4" fmla="*/ 430321 w 536642"/>
                <a:gd name="connsiteY4" fmla="*/ 670088 h 670088"/>
                <a:gd name="connsiteX0" fmla="*/ 398009 w 547961"/>
                <a:gd name="connsiteY0" fmla="*/ 670372 h 671530"/>
                <a:gd name="connsiteX1" fmla="*/ 80509 w 547961"/>
                <a:gd name="connsiteY1" fmla="*/ 543372 h 671530"/>
                <a:gd name="connsiteX2" fmla="*/ 29709 w 547961"/>
                <a:gd name="connsiteY2" fmla="*/ 9972 h 671530"/>
                <a:gd name="connsiteX3" fmla="*/ 474675 w 547961"/>
                <a:gd name="connsiteY3" fmla="*/ 247146 h 671530"/>
                <a:gd name="connsiteX4" fmla="*/ 430321 w 547961"/>
                <a:gd name="connsiteY4" fmla="*/ 671530 h 671530"/>
                <a:gd name="connsiteX0" fmla="*/ 398009 w 547963"/>
                <a:gd name="connsiteY0" fmla="*/ 670372 h 677439"/>
                <a:gd name="connsiteX1" fmla="*/ 80509 w 547963"/>
                <a:gd name="connsiteY1" fmla="*/ 543372 h 677439"/>
                <a:gd name="connsiteX2" fmla="*/ 29709 w 547963"/>
                <a:gd name="connsiteY2" fmla="*/ 9972 h 677439"/>
                <a:gd name="connsiteX3" fmla="*/ 474675 w 547963"/>
                <a:gd name="connsiteY3" fmla="*/ 247146 h 677439"/>
                <a:gd name="connsiteX4" fmla="*/ 430321 w 547963"/>
                <a:gd name="connsiteY4" fmla="*/ 671530 h 677439"/>
                <a:gd name="connsiteX0" fmla="*/ 403851 w 553803"/>
                <a:gd name="connsiteY0" fmla="*/ 666130 h 669288"/>
                <a:gd name="connsiteX1" fmla="*/ 69524 w 553803"/>
                <a:gd name="connsiteY1" fmla="*/ 450776 h 669288"/>
                <a:gd name="connsiteX2" fmla="*/ 35551 w 553803"/>
                <a:gd name="connsiteY2" fmla="*/ 5730 h 669288"/>
                <a:gd name="connsiteX3" fmla="*/ 480517 w 553803"/>
                <a:gd name="connsiteY3" fmla="*/ 242904 h 669288"/>
                <a:gd name="connsiteX4" fmla="*/ 436163 w 553803"/>
                <a:gd name="connsiteY4" fmla="*/ 667288 h 669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803" h="669288">
                  <a:moveTo>
                    <a:pt x="403851" y="666130"/>
                  </a:moveTo>
                  <a:cubicBezTo>
                    <a:pt x="296830" y="691324"/>
                    <a:pt x="130907" y="560843"/>
                    <a:pt x="69524" y="450776"/>
                  </a:cubicBezTo>
                  <a:cubicBezTo>
                    <a:pt x="8141" y="340709"/>
                    <a:pt x="-32948" y="40375"/>
                    <a:pt x="35551" y="5730"/>
                  </a:cubicBezTo>
                  <a:cubicBezTo>
                    <a:pt x="104050" y="-28915"/>
                    <a:pt x="384294" y="98983"/>
                    <a:pt x="480517" y="242904"/>
                  </a:cubicBezTo>
                  <a:cubicBezTo>
                    <a:pt x="576740" y="386825"/>
                    <a:pt x="593773" y="576180"/>
                    <a:pt x="436163" y="667288"/>
                  </a:cubicBezTo>
                </a:path>
              </a:pathLst>
            </a:custGeom>
            <a:noFill/>
            <a:ln w="285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Freeform 80"/>
            <p:cNvSpPr/>
            <p:nvPr/>
          </p:nvSpPr>
          <p:spPr>
            <a:xfrm rot="16200000" flipH="1" flipV="1">
              <a:off x="2588740" y="2748395"/>
              <a:ext cx="1006102" cy="1278795"/>
            </a:xfrm>
            <a:custGeom>
              <a:avLst/>
              <a:gdLst>
                <a:gd name="connsiteX0" fmla="*/ 403612 w 610448"/>
                <a:gd name="connsiteY0" fmla="*/ 667470 h 667470"/>
                <a:gd name="connsiteX1" fmla="*/ 86112 w 610448"/>
                <a:gd name="connsiteY1" fmla="*/ 540470 h 667470"/>
                <a:gd name="connsiteX2" fmla="*/ 35312 w 610448"/>
                <a:gd name="connsiteY2" fmla="*/ 7070 h 667470"/>
                <a:gd name="connsiteX3" fmla="*/ 556012 w 610448"/>
                <a:gd name="connsiteY3" fmla="*/ 261070 h 667470"/>
                <a:gd name="connsiteX4" fmla="*/ 568712 w 610448"/>
                <a:gd name="connsiteY4" fmla="*/ 642070 h 667470"/>
                <a:gd name="connsiteX0" fmla="*/ 403612 w 576171"/>
                <a:gd name="connsiteY0" fmla="*/ 667439 h 667439"/>
                <a:gd name="connsiteX1" fmla="*/ 86112 w 576171"/>
                <a:gd name="connsiteY1" fmla="*/ 540439 h 667439"/>
                <a:gd name="connsiteX2" fmla="*/ 35312 w 576171"/>
                <a:gd name="connsiteY2" fmla="*/ 7039 h 667439"/>
                <a:gd name="connsiteX3" fmla="*/ 556012 w 576171"/>
                <a:gd name="connsiteY3" fmla="*/ 261039 h 667439"/>
                <a:gd name="connsiteX4" fmla="*/ 455842 w 576171"/>
                <a:gd name="connsiteY4" fmla="*/ 635400 h 667439"/>
                <a:gd name="connsiteX0" fmla="*/ 403612 w 573020"/>
                <a:gd name="connsiteY0" fmla="*/ 667601 h 668759"/>
                <a:gd name="connsiteX1" fmla="*/ 86112 w 573020"/>
                <a:gd name="connsiteY1" fmla="*/ 540601 h 668759"/>
                <a:gd name="connsiteX2" fmla="*/ 35312 w 573020"/>
                <a:gd name="connsiteY2" fmla="*/ 7201 h 668759"/>
                <a:gd name="connsiteX3" fmla="*/ 556012 w 573020"/>
                <a:gd name="connsiteY3" fmla="*/ 261201 h 668759"/>
                <a:gd name="connsiteX4" fmla="*/ 435924 w 573020"/>
                <a:gd name="connsiteY4" fmla="*/ 668759 h 668759"/>
                <a:gd name="connsiteX0" fmla="*/ 403612 w 589582"/>
                <a:gd name="connsiteY0" fmla="*/ 667601 h 668759"/>
                <a:gd name="connsiteX1" fmla="*/ 86112 w 589582"/>
                <a:gd name="connsiteY1" fmla="*/ 540601 h 668759"/>
                <a:gd name="connsiteX2" fmla="*/ 35312 w 589582"/>
                <a:gd name="connsiteY2" fmla="*/ 7201 h 668759"/>
                <a:gd name="connsiteX3" fmla="*/ 556012 w 589582"/>
                <a:gd name="connsiteY3" fmla="*/ 261201 h 668759"/>
                <a:gd name="connsiteX4" fmla="*/ 435924 w 589582"/>
                <a:gd name="connsiteY4" fmla="*/ 668759 h 668759"/>
                <a:gd name="connsiteX0" fmla="*/ 399820 w 585790"/>
                <a:gd name="connsiteY0" fmla="*/ 665894 h 667052"/>
                <a:gd name="connsiteX1" fmla="*/ 94943 w 585790"/>
                <a:gd name="connsiteY1" fmla="*/ 496819 h 667052"/>
                <a:gd name="connsiteX2" fmla="*/ 31520 w 585790"/>
                <a:gd name="connsiteY2" fmla="*/ 5494 h 667052"/>
                <a:gd name="connsiteX3" fmla="*/ 552220 w 585790"/>
                <a:gd name="connsiteY3" fmla="*/ 259494 h 667052"/>
                <a:gd name="connsiteX4" fmla="*/ 432132 w 585790"/>
                <a:gd name="connsiteY4" fmla="*/ 667052 h 667052"/>
                <a:gd name="connsiteX0" fmla="*/ 393355 w 525980"/>
                <a:gd name="connsiteY0" fmla="*/ 667382 h 668540"/>
                <a:gd name="connsiteX1" fmla="*/ 88478 w 525980"/>
                <a:gd name="connsiteY1" fmla="*/ 498307 h 668540"/>
                <a:gd name="connsiteX2" fmla="*/ 25055 w 525980"/>
                <a:gd name="connsiteY2" fmla="*/ 6982 h 668540"/>
                <a:gd name="connsiteX3" fmla="*/ 457394 w 525980"/>
                <a:gd name="connsiteY3" fmla="*/ 239943 h 668540"/>
                <a:gd name="connsiteX4" fmla="*/ 425667 w 525980"/>
                <a:gd name="connsiteY4" fmla="*/ 668540 h 66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980" h="668540">
                  <a:moveTo>
                    <a:pt x="393355" y="667382"/>
                  </a:moveTo>
                  <a:cubicBezTo>
                    <a:pt x="265296" y="658915"/>
                    <a:pt x="149861" y="608374"/>
                    <a:pt x="88478" y="498307"/>
                  </a:cubicBezTo>
                  <a:cubicBezTo>
                    <a:pt x="27095" y="388240"/>
                    <a:pt x="-36431" y="50043"/>
                    <a:pt x="25055" y="6982"/>
                  </a:cubicBezTo>
                  <a:cubicBezTo>
                    <a:pt x="86541" y="-36079"/>
                    <a:pt x="390625" y="129683"/>
                    <a:pt x="457394" y="239943"/>
                  </a:cubicBezTo>
                  <a:cubicBezTo>
                    <a:pt x="524163" y="350203"/>
                    <a:pt x="583277" y="577432"/>
                    <a:pt x="425667" y="668540"/>
                  </a:cubicBezTo>
                </a:path>
              </a:pathLst>
            </a:custGeom>
            <a:noFill/>
            <a:ln w="285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2" name="Straight Connector 81"/>
            <p:cNvCxnSpPr/>
            <p:nvPr/>
          </p:nvCxnSpPr>
          <p:spPr>
            <a:xfrm>
              <a:off x="2452394" y="2407086"/>
              <a:ext cx="0" cy="1822014"/>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1630516" y="4229100"/>
              <a:ext cx="1656903" cy="8128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4" name="Group 83"/>
          <p:cNvGrpSpPr/>
          <p:nvPr/>
        </p:nvGrpSpPr>
        <p:grpSpPr>
          <a:xfrm>
            <a:off x="3566973" y="2996209"/>
            <a:ext cx="609549" cy="605310"/>
            <a:chOff x="6709185" y="-1017295"/>
            <a:chExt cx="3181013" cy="3158886"/>
          </a:xfrm>
        </p:grpSpPr>
        <p:sp>
          <p:nvSpPr>
            <p:cNvPr id="85" name="Freeform 84"/>
            <p:cNvSpPr/>
            <p:nvPr/>
          </p:nvSpPr>
          <p:spPr>
            <a:xfrm rot="18900000">
              <a:off x="6709185" y="-1017295"/>
              <a:ext cx="3181013" cy="3158886"/>
            </a:xfrm>
            <a:custGeom>
              <a:avLst/>
              <a:gdLst>
                <a:gd name="connsiteX0" fmla="*/ 4417132 w 5125718"/>
                <a:gd name="connsiteY0" fmla="*/ 763300 h 5090062"/>
                <a:gd name="connsiteX1" fmla="*/ 4524872 w 5125718"/>
                <a:gd name="connsiteY1" fmla="*/ 1820462 h 5090062"/>
                <a:gd name="connsiteX2" fmla="*/ 4490690 w 5125718"/>
                <a:gd name="connsiteY2" fmla="*/ 1862308 h 5090062"/>
                <a:gd name="connsiteX3" fmla="*/ 4593224 w 5125718"/>
                <a:gd name="connsiteY3" fmla="*/ 1892761 h 5090062"/>
                <a:gd name="connsiteX4" fmla="*/ 5125718 w 5125718"/>
                <a:gd name="connsiteY4" fmla="*/ 2675231 h 5090062"/>
                <a:gd name="connsiteX5" fmla="*/ 4593225 w 5125718"/>
                <a:gd name="connsiteY5" fmla="*/ 3457703 h 5090062"/>
                <a:gd name="connsiteX6" fmla="*/ 4529067 w 5125718"/>
                <a:gd name="connsiteY6" fmla="*/ 3476758 h 5090062"/>
                <a:gd name="connsiteX7" fmla="*/ 4557053 w 5125718"/>
                <a:gd name="connsiteY7" fmla="*/ 3511019 h 5090062"/>
                <a:gd name="connsiteX8" fmla="*/ 4449314 w 5125718"/>
                <a:gd name="connsiteY8" fmla="*/ 4568179 h 5090062"/>
                <a:gd name="connsiteX9" fmla="*/ 3392152 w 5125718"/>
                <a:gd name="connsiteY9" fmla="*/ 4675919 h 5090062"/>
                <a:gd name="connsiteX10" fmla="*/ 3276825 w 5125718"/>
                <a:gd name="connsiteY10" fmla="*/ 4581713 h 5090062"/>
                <a:gd name="connsiteX11" fmla="*/ 3276825 w 5125718"/>
                <a:gd name="connsiteY11" fmla="*/ 4581712 h 5090062"/>
                <a:gd name="connsiteX12" fmla="*/ 3228553 w 5125718"/>
                <a:gd name="connsiteY12" fmla="*/ 4533439 h 5090062"/>
                <a:gd name="connsiteX13" fmla="*/ 3221387 w 5125718"/>
                <a:gd name="connsiteY13" fmla="*/ 4557569 h 5090062"/>
                <a:gd name="connsiteX14" fmla="*/ 2438917 w 5125718"/>
                <a:gd name="connsiteY14" fmla="*/ 5090062 h 5090062"/>
                <a:gd name="connsiteX15" fmla="*/ 1719850 w 5125718"/>
                <a:gd name="connsiteY15" fmla="*/ 4685253 h 5090062"/>
                <a:gd name="connsiteX16" fmla="*/ 1701151 w 5125718"/>
                <a:gd name="connsiteY16" fmla="*/ 4647598 h 5090062"/>
                <a:gd name="connsiteX17" fmla="*/ 1578597 w 5125718"/>
                <a:gd name="connsiteY17" fmla="*/ 4714023 h 5090062"/>
                <a:gd name="connsiteX18" fmla="*/ 648778 w 5125718"/>
                <a:gd name="connsiteY18" fmla="*/ 4537264 h 5090062"/>
                <a:gd name="connsiteX19" fmla="*/ 541037 w 5125718"/>
                <a:gd name="connsiteY19" fmla="*/ 3480102 h 5090062"/>
                <a:gd name="connsiteX20" fmla="*/ 570685 w 5125718"/>
                <a:gd name="connsiteY20" fmla="*/ 3443807 h 5090062"/>
                <a:gd name="connsiteX21" fmla="*/ 532494 w 5125718"/>
                <a:gd name="connsiteY21" fmla="*/ 3432464 h 5090062"/>
                <a:gd name="connsiteX22" fmla="*/ 0 w 5125718"/>
                <a:gd name="connsiteY22" fmla="*/ 2649994 h 5090062"/>
                <a:gd name="connsiteX23" fmla="*/ 532494 w 5125718"/>
                <a:gd name="connsiteY23" fmla="*/ 1867522 h 5090062"/>
                <a:gd name="connsiteX24" fmla="*/ 572959 w 5125718"/>
                <a:gd name="connsiteY24" fmla="*/ 1855504 h 5090062"/>
                <a:gd name="connsiteX25" fmla="*/ 505385 w 5125718"/>
                <a:gd name="connsiteY25" fmla="*/ 1730832 h 5090062"/>
                <a:gd name="connsiteX26" fmla="*/ 682144 w 5125718"/>
                <a:gd name="connsiteY26" fmla="*/ 801012 h 5090062"/>
                <a:gd name="connsiteX27" fmla="*/ 1739305 w 5125718"/>
                <a:gd name="connsiteY27" fmla="*/ 693272 h 5090062"/>
                <a:gd name="connsiteX28" fmla="*/ 1779374 w 5125718"/>
                <a:gd name="connsiteY28" fmla="*/ 726002 h 5090062"/>
                <a:gd name="connsiteX29" fmla="*/ 1784884 w 5125718"/>
                <a:gd name="connsiteY29" fmla="*/ 671342 h 5090062"/>
                <a:gd name="connsiteX30" fmla="*/ 2608592 w 5125718"/>
                <a:gd name="connsiteY30" fmla="*/ 0 h 5090062"/>
                <a:gd name="connsiteX31" fmla="*/ 3391064 w 5125718"/>
                <a:gd name="connsiteY31" fmla="*/ 532494 h 5090062"/>
                <a:gd name="connsiteX32" fmla="*/ 3418237 w 5125718"/>
                <a:gd name="connsiteY32" fmla="*/ 623982 h 5090062"/>
                <a:gd name="connsiteX33" fmla="*/ 3487313 w 5125718"/>
                <a:gd name="connsiteY33" fmla="*/ 586542 h 5090062"/>
                <a:gd name="connsiteX34" fmla="*/ 4417132 w 5125718"/>
                <a:gd name="connsiteY34" fmla="*/ 763300 h 509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25718" h="5090062">
                  <a:moveTo>
                    <a:pt x="4417132" y="763300"/>
                  </a:moveTo>
                  <a:cubicBezTo>
                    <a:pt x="4704438" y="1050606"/>
                    <a:pt x="4740352" y="1494108"/>
                    <a:pt x="4524872" y="1820462"/>
                  </a:cubicBezTo>
                  <a:lnTo>
                    <a:pt x="4490690" y="1862308"/>
                  </a:lnTo>
                  <a:lnTo>
                    <a:pt x="4593224" y="1892761"/>
                  </a:lnTo>
                  <a:cubicBezTo>
                    <a:pt x="4905060" y="2015726"/>
                    <a:pt x="5125719" y="2319710"/>
                    <a:pt x="5125718" y="2675231"/>
                  </a:cubicBezTo>
                  <a:cubicBezTo>
                    <a:pt x="5125719" y="3030754"/>
                    <a:pt x="4905059" y="3334739"/>
                    <a:pt x="4593225" y="3457703"/>
                  </a:cubicBezTo>
                  <a:lnTo>
                    <a:pt x="4529067" y="3476758"/>
                  </a:lnTo>
                  <a:lnTo>
                    <a:pt x="4557053" y="3511019"/>
                  </a:lnTo>
                  <a:cubicBezTo>
                    <a:pt x="4772531" y="3837374"/>
                    <a:pt x="4736618" y="4280875"/>
                    <a:pt x="4449314" y="4568179"/>
                  </a:cubicBezTo>
                  <a:cubicBezTo>
                    <a:pt x="4162008" y="4855485"/>
                    <a:pt x="3718507" y="4891398"/>
                    <a:pt x="3392152" y="4675919"/>
                  </a:cubicBezTo>
                  <a:lnTo>
                    <a:pt x="3276825" y="4581713"/>
                  </a:lnTo>
                  <a:lnTo>
                    <a:pt x="3276825" y="4581712"/>
                  </a:lnTo>
                  <a:lnTo>
                    <a:pt x="3228553" y="4533439"/>
                  </a:lnTo>
                  <a:lnTo>
                    <a:pt x="3221387" y="4557569"/>
                  </a:lnTo>
                  <a:cubicBezTo>
                    <a:pt x="3098423" y="4869403"/>
                    <a:pt x="2794438" y="5090063"/>
                    <a:pt x="2438917" y="5090062"/>
                  </a:cubicBezTo>
                  <a:cubicBezTo>
                    <a:pt x="2134182" y="5090062"/>
                    <a:pt x="1867313" y="4927945"/>
                    <a:pt x="1719850" y="4685253"/>
                  </a:cubicBezTo>
                  <a:lnTo>
                    <a:pt x="1701151" y="4647598"/>
                  </a:lnTo>
                  <a:lnTo>
                    <a:pt x="1578597" y="4714023"/>
                  </a:lnTo>
                  <a:cubicBezTo>
                    <a:pt x="1271148" y="4847575"/>
                    <a:pt x="900169" y="4788655"/>
                    <a:pt x="648778" y="4537264"/>
                  </a:cubicBezTo>
                  <a:cubicBezTo>
                    <a:pt x="361472" y="4249958"/>
                    <a:pt x="325558" y="3806456"/>
                    <a:pt x="541037" y="3480102"/>
                  </a:cubicBezTo>
                  <a:lnTo>
                    <a:pt x="570685" y="3443807"/>
                  </a:lnTo>
                  <a:lnTo>
                    <a:pt x="532494" y="3432464"/>
                  </a:lnTo>
                  <a:cubicBezTo>
                    <a:pt x="220659" y="3309500"/>
                    <a:pt x="0" y="3005516"/>
                    <a:pt x="0" y="2649994"/>
                  </a:cubicBezTo>
                  <a:cubicBezTo>
                    <a:pt x="0" y="2294471"/>
                    <a:pt x="220659" y="1990486"/>
                    <a:pt x="532494" y="1867522"/>
                  </a:cubicBezTo>
                  <a:lnTo>
                    <a:pt x="572959" y="1855504"/>
                  </a:lnTo>
                  <a:lnTo>
                    <a:pt x="505385" y="1730832"/>
                  </a:lnTo>
                  <a:cubicBezTo>
                    <a:pt x="371833" y="1423383"/>
                    <a:pt x="430753" y="1052404"/>
                    <a:pt x="682144" y="801012"/>
                  </a:cubicBezTo>
                  <a:cubicBezTo>
                    <a:pt x="969450" y="513706"/>
                    <a:pt x="1412951" y="477793"/>
                    <a:pt x="1739305" y="693272"/>
                  </a:cubicBezTo>
                  <a:lnTo>
                    <a:pt x="1779374" y="726002"/>
                  </a:lnTo>
                  <a:lnTo>
                    <a:pt x="1784884" y="671342"/>
                  </a:lnTo>
                  <a:cubicBezTo>
                    <a:pt x="1863285" y="288208"/>
                    <a:pt x="2202282" y="0"/>
                    <a:pt x="2608592" y="0"/>
                  </a:cubicBezTo>
                  <a:cubicBezTo>
                    <a:pt x="2964115" y="0"/>
                    <a:pt x="3268100" y="220659"/>
                    <a:pt x="3391064" y="532494"/>
                  </a:cubicBezTo>
                  <a:lnTo>
                    <a:pt x="3418237" y="623982"/>
                  </a:lnTo>
                  <a:lnTo>
                    <a:pt x="3487313" y="586542"/>
                  </a:lnTo>
                  <a:cubicBezTo>
                    <a:pt x="3794762" y="452989"/>
                    <a:pt x="4165741" y="511909"/>
                    <a:pt x="4417132" y="763300"/>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Oval 85"/>
            <p:cNvSpPr/>
            <p:nvPr/>
          </p:nvSpPr>
          <p:spPr>
            <a:xfrm>
              <a:off x="7798948" y="61405"/>
              <a:ext cx="1001486" cy="100148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7" name="Freeform 86"/>
          <p:cNvSpPr/>
          <p:nvPr/>
        </p:nvSpPr>
        <p:spPr>
          <a:xfrm>
            <a:off x="4938727" y="3133807"/>
            <a:ext cx="667049" cy="330114"/>
          </a:xfrm>
          <a:custGeom>
            <a:avLst/>
            <a:gdLst>
              <a:gd name="connsiteX0" fmla="*/ 1384337 w 3409549"/>
              <a:gd name="connsiteY0" fmla="*/ 0 h 1687341"/>
              <a:gd name="connsiteX1" fmla="*/ 2012030 w 3409549"/>
              <a:gd name="connsiteY1" fmla="*/ 333741 h 1687341"/>
              <a:gd name="connsiteX2" fmla="*/ 2078268 w 3409549"/>
              <a:gd name="connsiteY2" fmla="*/ 455775 h 1687341"/>
              <a:gd name="connsiteX3" fmla="*/ 2131498 w 3409549"/>
              <a:gd name="connsiteY3" fmla="*/ 439252 h 1687341"/>
              <a:gd name="connsiteX4" fmla="*/ 2201768 w 3409549"/>
              <a:gd name="connsiteY4" fmla="*/ 432168 h 1687341"/>
              <a:gd name="connsiteX5" fmla="*/ 2543361 w 3409549"/>
              <a:gd name="connsiteY5" fmla="*/ 710575 h 1687341"/>
              <a:gd name="connsiteX6" fmla="*/ 2546616 w 3409549"/>
              <a:gd name="connsiteY6" fmla="*/ 742857 h 1687341"/>
              <a:gd name="connsiteX7" fmla="*/ 2652578 w 3409549"/>
              <a:gd name="connsiteY7" fmla="*/ 734840 h 1687341"/>
              <a:gd name="connsiteX8" fmla="*/ 3409549 w 3409549"/>
              <a:gd name="connsiteY8" fmla="*/ 1491811 h 1687341"/>
              <a:gd name="connsiteX9" fmla="*/ 3394170 w 3409549"/>
              <a:gd name="connsiteY9" fmla="*/ 1644367 h 1687341"/>
              <a:gd name="connsiteX10" fmla="*/ 3380830 w 3409549"/>
              <a:gd name="connsiteY10" fmla="*/ 1687341 h 1687341"/>
              <a:gd name="connsiteX11" fmla="*/ 28719 w 3409549"/>
              <a:gd name="connsiteY11" fmla="*/ 1687341 h 1687341"/>
              <a:gd name="connsiteX12" fmla="*/ 15379 w 3409549"/>
              <a:gd name="connsiteY12" fmla="*/ 1644368 h 1687341"/>
              <a:gd name="connsiteX13" fmla="*/ 0 w 3409549"/>
              <a:gd name="connsiteY13" fmla="*/ 1491812 h 1687341"/>
              <a:gd name="connsiteX14" fmla="*/ 604415 w 3409549"/>
              <a:gd name="connsiteY14" fmla="*/ 750220 h 1687341"/>
              <a:gd name="connsiteX15" fmla="*/ 628416 w 3409549"/>
              <a:gd name="connsiteY15" fmla="*/ 746557 h 1687341"/>
              <a:gd name="connsiteX16" fmla="*/ 642745 w 3409549"/>
              <a:gd name="connsiteY16" fmla="*/ 604415 h 1687341"/>
              <a:gd name="connsiteX17" fmla="*/ 1384337 w 3409549"/>
              <a:gd name="connsiteY17" fmla="*/ 0 h 1687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09549" h="1687341">
                <a:moveTo>
                  <a:pt x="1384337" y="0"/>
                </a:moveTo>
                <a:cubicBezTo>
                  <a:pt x="1645627" y="0"/>
                  <a:pt x="1875997" y="132385"/>
                  <a:pt x="2012030" y="333741"/>
                </a:cubicBezTo>
                <a:lnTo>
                  <a:pt x="2078268" y="455775"/>
                </a:lnTo>
                <a:lnTo>
                  <a:pt x="2131498" y="439252"/>
                </a:lnTo>
                <a:cubicBezTo>
                  <a:pt x="2154196" y="434607"/>
                  <a:pt x="2177697" y="432168"/>
                  <a:pt x="2201768" y="432168"/>
                </a:cubicBezTo>
                <a:cubicBezTo>
                  <a:pt x="2370266" y="432168"/>
                  <a:pt x="2510849" y="551688"/>
                  <a:pt x="2543361" y="710575"/>
                </a:cubicBezTo>
                <a:lnTo>
                  <a:pt x="2546616" y="742857"/>
                </a:lnTo>
                <a:lnTo>
                  <a:pt x="2652578" y="734840"/>
                </a:lnTo>
                <a:cubicBezTo>
                  <a:pt x="3070642" y="734840"/>
                  <a:pt x="3409549" y="1073747"/>
                  <a:pt x="3409549" y="1491811"/>
                </a:cubicBezTo>
                <a:cubicBezTo>
                  <a:pt x="3409549" y="1544069"/>
                  <a:pt x="3404254" y="1595090"/>
                  <a:pt x="3394170" y="1644367"/>
                </a:cubicBezTo>
                <a:lnTo>
                  <a:pt x="3380830" y="1687341"/>
                </a:lnTo>
                <a:lnTo>
                  <a:pt x="28719" y="1687341"/>
                </a:lnTo>
                <a:lnTo>
                  <a:pt x="15379" y="1644368"/>
                </a:lnTo>
                <a:cubicBezTo>
                  <a:pt x="5296" y="1595091"/>
                  <a:pt x="0" y="1544070"/>
                  <a:pt x="0" y="1491812"/>
                </a:cubicBezTo>
                <a:cubicBezTo>
                  <a:pt x="0" y="1126006"/>
                  <a:pt x="259475" y="820805"/>
                  <a:pt x="604415" y="750220"/>
                </a:cubicBezTo>
                <a:lnTo>
                  <a:pt x="628416" y="746557"/>
                </a:lnTo>
                <a:lnTo>
                  <a:pt x="642745" y="604415"/>
                </a:lnTo>
                <a:cubicBezTo>
                  <a:pt x="713329" y="259476"/>
                  <a:pt x="1018531" y="0"/>
                  <a:pt x="1384337" y="0"/>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Oval 90"/>
          <p:cNvSpPr/>
          <p:nvPr/>
        </p:nvSpPr>
        <p:spPr>
          <a:xfrm>
            <a:off x="5875872" y="2501981"/>
            <a:ext cx="1593769" cy="1593769"/>
          </a:xfrm>
          <a:prstGeom prst="ellipse">
            <a:avLst/>
          </a:prstGeom>
          <a:solidFill>
            <a:srgbClr val="03D7CB">
              <a:alpha val="9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6" name="Group 95"/>
          <p:cNvGrpSpPr/>
          <p:nvPr/>
        </p:nvGrpSpPr>
        <p:grpSpPr>
          <a:xfrm>
            <a:off x="6437701" y="3028345"/>
            <a:ext cx="469860" cy="610577"/>
            <a:chOff x="2626893" y="851240"/>
            <a:chExt cx="566577" cy="736260"/>
          </a:xfrm>
        </p:grpSpPr>
        <p:sp>
          <p:nvSpPr>
            <p:cNvPr id="97" name="Freeform 96"/>
            <p:cNvSpPr/>
            <p:nvPr/>
          </p:nvSpPr>
          <p:spPr>
            <a:xfrm>
              <a:off x="2626893" y="851240"/>
              <a:ext cx="566577" cy="619501"/>
            </a:xfrm>
            <a:custGeom>
              <a:avLst/>
              <a:gdLst>
                <a:gd name="connsiteX0" fmla="*/ 403612 w 610448"/>
                <a:gd name="connsiteY0" fmla="*/ 667470 h 667470"/>
                <a:gd name="connsiteX1" fmla="*/ 86112 w 610448"/>
                <a:gd name="connsiteY1" fmla="*/ 540470 h 667470"/>
                <a:gd name="connsiteX2" fmla="*/ 35312 w 610448"/>
                <a:gd name="connsiteY2" fmla="*/ 7070 h 667470"/>
                <a:gd name="connsiteX3" fmla="*/ 556012 w 610448"/>
                <a:gd name="connsiteY3" fmla="*/ 261070 h 667470"/>
                <a:gd name="connsiteX4" fmla="*/ 568712 w 610448"/>
                <a:gd name="connsiteY4" fmla="*/ 642070 h 66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48" h="667470">
                  <a:moveTo>
                    <a:pt x="403612" y="667470"/>
                  </a:moveTo>
                  <a:cubicBezTo>
                    <a:pt x="275553" y="659003"/>
                    <a:pt x="147495" y="650537"/>
                    <a:pt x="86112" y="540470"/>
                  </a:cubicBezTo>
                  <a:cubicBezTo>
                    <a:pt x="24729" y="430403"/>
                    <a:pt x="-43005" y="53637"/>
                    <a:pt x="35312" y="7070"/>
                  </a:cubicBezTo>
                  <a:cubicBezTo>
                    <a:pt x="113629" y="-39497"/>
                    <a:pt x="467112" y="155237"/>
                    <a:pt x="556012" y="261070"/>
                  </a:cubicBezTo>
                  <a:cubicBezTo>
                    <a:pt x="644912" y="366903"/>
                    <a:pt x="606812" y="504486"/>
                    <a:pt x="568712" y="642070"/>
                  </a:cubicBezTo>
                </a:path>
              </a:pathLst>
            </a:custGeom>
            <a:noFill/>
            <a:ln w="285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Freeform 97"/>
            <p:cNvSpPr/>
            <p:nvPr/>
          </p:nvSpPr>
          <p:spPr>
            <a:xfrm>
              <a:off x="2755900" y="1054100"/>
              <a:ext cx="355600" cy="533400"/>
            </a:xfrm>
            <a:custGeom>
              <a:avLst/>
              <a:gdLst>
                <a:gd name="connsiteX0" fmla="*/ 0 w 355600"/>
                <a:gd name="connsiteY0" fmla="*/ 0 h 533400"/>
                <a:gd name="connsiteX1" fmla="*/ 241300 w 355600"/>
                <a:gd name="connsiteY1" fmla="*/ 215900 h 533400"/>
                <a:gd name="connsiteX2" fmla="*/ 355600 w 355600"/>
                <a:gd name="connsiteY2" fmla="*/ 533400 h 533400"/>
              </a:gdLst>
              <a:ahLst/>
              <a:cxnLst>
                <a:cxn ang="0">
                  <a:pos x="connsiteX0" y="connsiteY0"/>
                </a:cxn>
                <a:cxn ang="0">
                  <a:pos x="connsiteX1" y="connsiteY1"/>
                </a:cxn>
                <a:cxn ang="0">
                  <a:pos x="connsiteX2" y="connsiteY2"/>
                </a:cxn>
              </a:cxnLst>
              <a:rect l="l" t="t" r="r" b="b"/>
              <a:pathLst>
                <a:path w="355600" h="533400">
                  <a:moveTo>
                    <a:pt x="0" y="0"/>
                  </a:moveTo>
                  <a:cubicBezTo>
                    <a:pt x="91016" y="63500"/>
                    <a:pt x="182033" y="127000"/>
                    <a:pt x="241300" y="215900"/>
                  </a:cubicBezTo>
                  <a:cubicBezTo>
                    <a:pt x="300567" y="304800"/>
                    <a:pt x="328083" y="419100"/>
                    <a:pt x="355600" y="533400"/>
                  </a:cubicBezTo>
                </a:path>
              </a:pathLst>
            </a:custGeom>
            <a:noFill/>
            <a:ln w="285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7" name="Rectangle 106"/>
          <p:cNvSpPr/>
          <p:nvPr/>
        </p:nvSpPr>
        <p:spPr>
          <a:xfrm>
            <a:off x="1678441" y="4548724"/>
            <a:ext cx="5808053" cy="1384995"/>
          </a:xfrm>
          <a:prstGeom prst="rect">
            <a:avLst/>
          </a:prstGeom>
        </p:spPr>
        <p:txBody>
          <a:bodyPr wrap="square">
            <a:spAutoFit/>
          </a:bodyPr>
          <a:lstStyle/>
          <a:p>
            <a:r>
              <a:rPr lang="en-US" altLang="ko-KR" sz="1200" smtClean="0">
                <a:solidFill>
                  <a:schemeClr val="tx1">
                    <a:lumMod val="50000"/>
                    <a:lumOff val="50000"/>
                  </a:schemeClr>
                </a:solidFill>
                <a:latin typeface="나눔스퀘어" panose="020B0600000101010101" pitchFamily="50" charset="-127"/>
                <a:ea typeface="나눔스퀘어" panose="020B0600000101010101" pitchFamily="50" charset="-127"/>
              </a:rPr>
              <a:t>Lorem </a:t>
            </a:r>
            <a:r>
              <a:rPr lang="en-US" altLang="ko-KR" sz="1200">
                <a:solidFill>
                  <a:schemeClr val="tx1">
                    <a:lumMod val="50000"/>
                    <a:lumOff val="50000"/>
                  </a:schemeClr>
                </a:solidFill>
                <a:latin typeface="나눔스퀘어" panose="020B0600000101010101" pitchFamily="50" charset="-127"/>
                <a:ea typeface="나눔스퀘어" panose="020B0600000101010101" pitchFamily="50" charset="-127"/>
              </a:rPr>
              <a:t>ipsum dolor sit amet, consectetur adipiscing elit, sed do eiusmod tempor incididunt ut labore et dolore magna aliqua. Ut enim ad minim veniam, quis nostrud exercitation ullamco laboris nisi ut aliquip ex ea commodo consequat. </a:t>
            </a:r>
            <a:endParaRPr lang="en-US" altLang="ko-KR" sz="1200" smtClean="0">
              <a:solidFill>
                <a:schemeClr val="tx1">
                  <a:lumMod val="50000"/>
                  <a:lumOff val="50000"/>
                </a:schemeClr>
              </a:solidFill>
              <a:latin typeface="나눔스퀘어" panose="020B0600000101010101" pitchFamily="50" charset="-127"/>
              <a:ea typeface="나눔스퀘어" panose="020B0600000101010101" pitchFamily="50" charset="-127"/>
            </a:endParaRPr>
          </a:p>
          <a:p>
            <a:endParaRPr lang="en-US" altLang="ko-KR" sz="1200">
              <a:solidFill>
                <a:schemeClr val="tx1">
                  <a:lumMod val="50000"/>
                  <a:lumOff val="50000"/>
                </a:schemeClr>
              </a:solidFill>
              <a:latin typeface="나눔스퀘어" panose="020B0600000101010101" pitchFamily="50" charset="-127"/>
              <a:ea typeface="나눔스퀘어" panose="020B0600000101010101" pitchFamily="50" charset="-127"/>
            </a:endParaRPr>
          </a:p>
          <a:p>
            <a:r>
              <a:rPr lang="en-US" altLang="ko-KR" sz="1200">
                <a:solidFill>
                  <a:schemeClr val="tx1">
                    <a:lumMod val="50000"/>
                    <a:lumOff val="50000"/>
                  </a:schemeClr>
                </a:solidFill>
                <a:latin typeface="나눔스퀘어" panose="020B0600000101010101" pitchFamily="50" charset="-127"/>
                <a:ea typeface="나눔스퀘어" panose="020B0600000101010101" pitchFamily="50" charset="-127"/>
              </a:rPr>
              <a:t>Lorem ipsum dolor sit amet, consectetur adipiscing elit, sed do eiusmod tempor incididunt ut labore et dolore magna aliqua. Ut enim ad minim veniam, quis nostrud exercitation ullamco laboris nisi ut aliquip ex ea commodo consequat. </a:t>
            </a:r>
            <a:endParaRPr lang="ko-KR" altLang="en-US" sz="1200">
              <a:solidFill>
                <a:schemeClr val="tx1">
                  <a:lumMod val="50000"/>
                  <a:lumOff val="50000"/>
                </a:schemeClr>
              </a:solidFill>
              <a:latin typeface="나눔스퀘어" panose="020B0600000101010101" pitchFamily="50" charset="-127"/>
              <a:ea typeface="나눔스퀘어" panose="020B0600000101010101" pitchFamily="50" charset="-127"/>
            </a:endParaRPr>
          </a:p>
        </p:txBody>
      </p:sp>
      <p:sp>
        <p:nvSpPr>
          <p:cNvPr id="2" name="Title 1"/>
          <p:cNvSpPr>
            <a:spLocks noGrp="1"/>
          </p:cNvSpPr>
          <p:nvPr>
            <p:ph type="title"/>
          </p:nvPr>
        </p:nvSpPr>
        <p:spPr/>
        <p:txBody>
          <a:bodyPr/>
          <a:lstStyle/>
          <a:p>
            <a:r>
              <a:rPr lang="en-US" altLang="ko-KR"/>
              <a:t>TITLE HERE</a:t>
            </a:r>
            <a:endParaRPr lang="ko-KR" altLang="en-US"/>
          </a:p>
        </p:txBody>
      </p:sp>
      <p:sp>
        <p:nvSpPr>
          <p:cNvPr id="3" name="Text Placeholder 2"/>
          <p:cNvSpPr>
            <a:spLocks noGrp="1"/>
          </p:cNvSpPr>
          <p:nvPr>
            <p:ph type="body" sz="quarter" idx="11"/>
          </p:nvPr>
        </p:nvSpPr>
        <p:spPr/>
        <p:txBody>
          <a:bodyPr/>
          <a:lstStyle/>
          <a:p>
            <a:r>
              <a:rPr lang="en-US" altLang="ko-KR"/>
              <a:t>The standard Lorem Ipsum passage, used since the </a:t>
            </a:r>
            <a:r>
              <a:rPr lang="en-US" altLang="ko-KR" smtClean="0"/>
              <a:t>1500s</a:t>
            </a:r>
            <a:endParaRPr lang="en-US" altLang="ko-KR"/>
          </a:p>
        </p:txBody>
      </p:sp>
      <p:sp>
        <p:nvSpPr>
          <p:cNvPr id="4" name="Text Placeholder 3"/>
          <p:cNvSpPr>
            <a:spLocks noGrp="1"/>
          </p:cNvSpPr>
          <p:nvPr>
            <p:ph type="body" sz="quarter" idx="12"/>
          </p:nvPr>
        </p:nvSpPr>
        <p:spPr/>
        <p:txBody>
          <a:bodyPr/>
          <a:lstStyle/>
          <a:p>
            <a:r>
              <a:rPr lang="en-US" altLang="ko-KR"/>
              <a:t>CHAPTER #</a:t>
            </a:r>
            <a:r>
              <a:rPr lang="en-US" altLang="ko-KR" smtClean="0"/>
              <a:t>01</a:t>
            </a:r>
            <a:endParaRPr lang="en-US" altLang="ko-KR"/>
          </a:p>
        </p:txBody>
      </p:sp>
      <p:sp>
        <p:nvSpPr>
          <p:cNvPr id="5" name="Slide Number Placeholder 4"/>
          <p:cNvSpPr>
            <a:spLocks noGrp="1"/>
          </p:cNvSpPr>
          <p:nvPr>
            <p:ph type="sldNum" sz="quarter" idx="10"/>
          </p:nvPr>
        </p:nvSpPr>
        <p:spPr/>
        <p:txBody>
          <a:bodyPr/>
          <a:lstStyle/>
          <a:p>
            <a:fld id="{09A183B5-3527-4AB0-932B-3B2E7567D90D}" type="slidenum">
              <a:rPr lang="ko-KR" altLang="en-US" smtClean="0"/>
              <a:pPr/>
              <a:t>5</a:t>
            </a:fld>
            <a:endParaRPr lang="ko-KR" altLang="en-US"/>
          </a:p>
        </p:txBody>
      </p:sp>
    </p:spTree>
    <p:extLst>
      <p:ext uri="{BB962C8B-B14F-4D97-AF65-F5344CB8AC3E}">
        <p14:creationId xmlns:p14="http://schemas.microsoft.com/office/powerpoint/2010/main" val="18989275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p:cNvPicPr>
            <a:picLocks noChangeAspect="1"/>
          </p:cNvPicPr>
          <p:nvPr/>
        </p:nvPicPr>
        <p:blipFill rotWithShape="1">
          <a:blip r:embed="rId2" cstate="print">
            <a:extLst>
              <a:ext uri="{28A0092B-C50C-407E-A947-70E740481C1C}">
                <a14:useLocalDpi xmlns:a14="http://schemas.microsoft.com/office/drawing/2010/main" val="0"/>
              </a:ext>
            </a:extLst>
          </a:blip>
          <a:srcRect l="11111" t="14039" b="50057"/>
          <a:stretch/>
        </p:blipFill>
        <p:spPr>
          <a:xfrm>
            <a:off x="0" y="998352"/>
            <a:ext cx="9144000" cy="2462239"/>
          </a:xfrm>
          <a:prstGeom prst="rect">
            <a:avLst/>
          </a:prstGeom>
        </p:spPr>
      </p:pic>
      <p:sp>
        <p:nvSpPr>
          <p:cNvPr id="4" name="Rounded Rectangle 3"/>
          <p:cNvSpPr/>
          <p:nvPr/>
        </p:nvSpPr>
        <p:spPr>
          <a:xfrm>
            <a:off x="1660071" y="2747962"/>
            <a:ext cx="1362075" cy="1362075"/>
          </a:xfrm>
          <a:prstGeom prst="roundRect">
            <a:avLst>
              <a:gd name="adj" fmla="val 50000"/>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Rounded Rectangle 33"/>
          <p:cNvSpPr/>
          <p:nvPr/>
        </p:nvSpPr>
        <p:spPr>
          <a:xfrm>
            <a:off x="3890962" y="2747962"/>
            <a:ext cx="1362075" cy="1362075"/>
          </a:xfrm>
          <a:prstGeom prst="roundRect">
            <a:avLst>
              <a:gd name="adj" fmla="val 50000"/>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ounded Rectangle 34"/>
          <p:cNvSpPr/>
          <p:nvPr/>
        </p:nvSpPr>
        <p:spPr>
          <a:xfrm>
            <a:off x="6121854" y="2747962"/>
            <a:ext cx="1362075" cy="1362075"/>
          </a:xfrm>
          <a:prstGeom prst="roundRect">
            <a:avLst>
              <a:gd name="adj" fmla="val 50000"/>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6" name="Group 35"/>
          <p:cNvGrpSpPr/>
          <p:nvPr/>
        </p:nvGrpSpPr>
        <p:grpSpPr>
          <a:xfrm>
            <a:off x="2108722" y="3143020"/>
            <a:ext cx="413038" cy="571960"/>
            <a:chOff x="681403" y="1915528"/>
            <a:chExt cx="1803564" cy="2497510"/>
          </a:xfrm>
          <a:noFill/>
        </p:grpSpPr>
        <p:sp>
          <p:nvSpPr>
            <p:cNvPr id="37" name="Freeform 36"/>
            <p:cNvSpPr/>
            <p:nvPr/>
          </p:nvSpPr>
          <p:spPr>
            <a:xfrm>
              <a:off x="1450517" y="3464716"/>
              <a:ext cx="342600" cy="948322"/>
            </a:xfrm>
            <a:custGeom>
              <a:avLst/>
              <a:gdLst>
                <a:gd name="connsiteX0" fmla="*/ 177455 w 342600"/>
                <a:gd name="connsiteY0" fmla="*/ 0 h 948322"/>
                <a:gd name="connsiteX1" fmla="*/ 252023 w 342600"/>
                <a:gd name="connsiteY1" fmla="*/ 40474 h 948322"/>
                <a:gd name="connsiteX2" fmla="*/ 342600 w 342600"/>
                <a:gd name="connsiteY2" fmla="*/ 68591 h 948322"/>
                <a:gd name="connsiteX3" fmla="*/ 342599 w 342600"/>
                <a:gd name="connsiteY3" fmla="*/ 777022 h 948322"/>
                <a:gd name="connsiteX4" fmla="*/ 171299 w 342600"/>
                <a:gd name="connsiteY4" fmla="*/ 948322 h 948322"/>
                <a:gd name="connsiteX5" fmla="*/ 171300 w 342600"/>
                <a:gd name="connsiteY5" fmla="*/ 948321 h 948322"/>
                <a:gd name="connsiteX6" fmla="*/ 0 w 342600"/>
                <a:gd name="connsiteY6" fmla="*/ 777021 h 948322"/>
                <a:gd name="connsiteX7" fmla="*/ 0 w 342600"/>
                <a:gd name="connsiteY7" fmla="*/ 110712 h 948322"/>
                <a:gd name="connsiteX8" fmla="*/ 3984 w 342600"/>
                <a:gd name="connsiteY8" fmla="*/ 110311 h 948322"/>
                <a:gd name="connsiteX9" fmla="*/ 152509 w 342600"/>
                <a:gd name="connsiteY9" fmla="*/ 30234 h 94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600" h="948322">
                  <a:moveTo>
                    <a:pt x="177455" y="0"/>
                  </a:moveTo>
                  <a:lnTo>
                    <a:pt x="252023" y="40474"/>
                  </a:lnTo>
                  <a:lnTo>
                    <a:pt x="342600" y="68591"/>
                  </a:lnTo>
                  <a:lnTo>
                    <a:pt x="342599" y="777022"/>
                  </a:lnTo>
                  <a:cubicBezTo>
                    <a:pt x="342599" y="871628"/>
                    <a:pt x="265905" y="948322"/>
                    <a:pt x="171299" y="948322"/>
                  </a:cubicBezTo>
                  <a:lnTo>
                    <a:pt x="171300" y="948321"/>
                  </a:lnTo>
                  <a:cubicBezTo>
                    <a:pt x="76694" y="948321"/>
                    <a:pt x="0" y="871627"/>
                    <a:pt x="0" y="777021"/>
                  </a:cubicBezTo>
                  <a:lnTo>
                    <a:pt x="0" y="110712"/>
                  </a:lnTo>
                  <a:lnTo>
                    <a:pt x="3984" y="110311"/>
                  </a:lnTo>
                  <a:cubicBezTo>
                    <a:pt x="61356" y="98571"/>
                    <a:pt x="112637" y="70106"/>
                    <a:pt x="152509" y="30234"/>
                  </a:cubicBezTo>
                  <a:close/>
                </a:path>
              </a:pathLst>
            </a:custGeom>
            <a:grpFill/>
            <a:ln w="285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Freeform 37"/>
            <p:cNvSpPr/>
            <p:nvPr/>
          </p:nvSpPr>
          <p:spPr>
            <a:xfrm>
              <a:off x="681403" y="1915528"/>
              <a:ext cx="1803564" cy="1665467"/>
            </a:xfrm>
            <a:custGeom>
              <a:avLst/>
              <a:gdLst>
                <a:gd name="connsiteX0" fmla="*/ 1203470 w 2249004"/>
                <a:gd name="connsiteY0" fmla="*/ 0 h 2076800"/>
                <a:gd name="connsiteX1" fmla="*/ 1663321 w 2249004"/>
                <a:gd name="connsiteY1" fmla="*/ 140465 h 2076800"/>
                <a:gd name="connsiteX2" fmla="*/ 1747536 w 2249004"/>
                <a:gd name="connsiteY2" fmla="*/ 209949 h 2076800"/>
                <a:gd name="connsiteX3" fmla="*/ 1748367 w 2249004"/>
                <a:gd name="connsiteY3" fmla="*/ 209865 h 2076800"/>
                <a:gd name="connsiteX4" fmla="*/ 2249004 w 2249004"/>
                <a:gd name="connsiteY4" fmla="*/ 710502 h 2076800"/>
                <a:gd name="connsiteX5" fmla="*/ 2118948 w 2249004"/>
                <a:gd name="connsiteY5" fmla="*/ 1047119 h 2076800"/>
                <a:gd name="connsiteX6" fmla="*/ 2108875 w 2249004"/>
                <a:gd name="connsiteY6" fmla="*/ 1055842 h 2076800"/>
                <a:gd name="connsiteX7" fmla="*/ 2140852 w 2249004"/>
                <a:gd name="connsiteY7" fmla="*/ 1114756 h 2076800"/>
                <a:gd name="connsiteX8" fmla="*/ 2192867 w 2249004"/>
                <a:gd name="connsiteY8" fmla="*/ 1372395 h 2076800"/>
                <a:gd name="connsiteX9" fmla="*/ 1530974 w 2249004"/>
                <a:gd name="connsiteY9" fmla="*/ 2034288 h 2076800"/>
                <a:gd name="connsiteX10" fmla="*/ 1273336 w 2249004"/>
                <a:gd name="connsiteY10" fmla="*/ 1982273 h 2076800"/>
                <a:gd name="connsiteX11" fmla="*/ 1180351 w 2249004"/>
                <a:gd name="connsiteY11" fmla="*/ 1931803 h 2076800"/>
                <a:gd name="connsiteX12" fmla="*/ 1149245 w 2249004"/>
                <a:gd name="connsiteY12" fmla="*/ 1969504 h 2076800"/>
                <a:gd name="connsiteX13" fmla="*/ 890208 w 2249004"/>
                <a:gd name="connsiteY13" fmla="*/ 2076800 h 2076800"/>
                <a:gd name="connsiteX14" fmla="*/ 531318 w 2249004"/>
                <a:gd name="connsiteY14" fmla="*/ 1784296 h 2076800"/>
                <a:gd name="connsiteX15" fmla="*/ 529929 w 2249004"/>
                <a:gd name="connsiteY15" fmla="*/ 1770522 h 2076800"/>
                <a:gd name="connsiteX16" fmla="*/ 466463 w 2249004"/>
                <a:gd name="connsiteY16" fmla="*/ 1764124 h 2076800"/>
                <a:gd name="connsiteX17" fmla="*/ 0 w 2249004"/>
                <a:gd name="connsiteY17" fmla="*/ 1191793 h 2076800"/>
                <a:gd name="connsiteX18" fmla="*/ 356803 w 2249004"/>
                <a:gd name="connsiteY18" fmla="*/ 653502 h 2076800"/>
                <a:gd name="connsiteX19" fmla="*/ 402155 w 2249004"/>
                <a:gd name="connsiteY19" fmla="*/ 639424 h 2076800"/>
                <a:gd name="connsiteX20" fmla="*/ 417977 w 2249004"/>
                <a:gd name="connsiteY20" fmla="*/ 577892 h 2076800"/>
                <a:gd name="connsiteX21" fmla="*/ 1203470 w 2249004"/>
                <a:gd name="connsiteY21" fmla="*/ 0 h 20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49004" h="2076800">
                  <a:moveTo>
                    <a:pt x="1203470" y="0"/>
                  </a:moveTo>
                  <a:cubicBezTo>
                    <a:pt x="1373809" y="0"/>
                    <a:pt x="1532054" y="51783"/>
                    <a:pt x="1663321" y="140465"/>
                  </a:cubicBezTo>
                  <a:lnTo>
                    <a:pt x="1747536" y="209949"/>
                  </a:lnTo>
                  <a:lnTo>
                    <a:pt x="1748367" y="209865"/>
                  </a:lnTo>
                  <a:cubicBezTo>
                    <a:pt x="2024861" y="209865"/>
                    <a:pt x="2249004" y="434008"/>
                    <a:pt x="2249004" y="710502"/>
                  </a:cubicBezTo>
                  <a:cubicBezTo>
                    <a:pt x="2249004" y="840109"/>
                    <a:pt x="2199754" y="958212"/>
                    <a:pt x="2118948" y="1047119"/>
                  </a:cubicBezTo>
                  <a:lnTo>
                    <a:pt x="2108875" y="1055842"/>
                  </a:lnTo>
                  <a:lnTo>
                    <a:pt x="2140852" y="1114756"/>
                  </a:lnTo>
                  <a:cubicBezTo>
                    <a:pt x="2174346" y="1193944"/>
                    <a:pt x="2192867" y="1281007"/>
                    <a:pt x="2192867" y="1372395"/>
                  </a:cubicBezTo>
                  <a:cubicBezTo>
                    <a:pt x="2192867" y="1737948"/>
                    <a:pt x="1896527" y="2034288"/>
                    <a:pt x="1530974" y="2034288"/>
                  </a:cubicBezTo>
                  <a:cubicBezTo>
                    <a:pt x="1439586" y="2034288"/>
                    <a:pt x="1352523" y="2015767"/>
                    <a:pt x="1273336" y="1982273"/>
                  </a:cubicBezTo>
                  <a:lnTo>
                    <a:pt x="1180351" y="1931803"/>
                  </a:lnTo>
                  <a:lnTo>
                    <a:pt x="1149245" y="1969504"/>
                  </a:lnTo>
                  <a:cubicBezTo>
                    <a:pt x="1082951" y="2035797"/>
                    <a:pt x="991368" y="2076800"/>
                    <a:pt x="890208" y="2076800"/>
                  </a:cubicBezTo>
                  <a:cubicBezTo>
                    <a:pt x="713178" y="2076800"/>
                    <a:pt x="565477" y="1951228"/>
                    <a:pt x="531318" y="1784296"/>
                  </a:cubicBezTo>
                  <a:lnTo>
                    <a:pt x="529929" y="1770522"/>
                  </a:lnTo>
                  <a:lnTo>
                    <a:pt x="466463" y="1764124"/>
                  </a:lnTo>
                  <a:cubicBezTo>
                    <a:pt x="200253" y="1709650"/>
                    <a:pt x="0" y="1474108"/>
                    <a:pt x="0" y="1191793"/>
                  </a:cubicBezTo>
                  <a:cubicBezTo>
                    <a:pt x="0" y="949809"/>
                    <a:pt x="147125" y="742188"/>
                    <a:pt x="356803" y="653502"/>
                  </a:cubicBezTo>
                  <a:lnTo>
                    <a:pt x="402155" y="639424"/>
                  </a:lnTo>
                  <a:lnTo>
                    <a:pt x="417977" y="577892"/>
                  </a:lnTo>
                  <a:cubicBezTo>
                    <a:pt x="522111" y="243091"/>
                    <a:pt x="834402" y="0"/>
                    <a:pt x="1203470" y="0"/>
                  </a:cubicBezTo>
                  <a:close/>
                </a:path>
              </a:pathLst>
            </a:custGeom>
            <a:grpFill/>
            <a:ln w="285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9" name="Group 38"/>
          <p:cNvGrpSpPr/>
          <p:nvPr/>
        </p:nvGrpSpPr>
        <p:grpSpPr>
          <a:xfrm>
            <a:off x="4334324" y="3158355"/>
            <a:ext cx="430630" cy="559598"/>
            <a:chOff x="2626893" y="851240"/>
            <a:chExt cx="566577" cy="736260"/>
          </a:xfrm>
        </p:grpSpPr>
        <p:sp>
          <p:nvSpPr>
            <p:cNvPr id="40" name="Freeform 39"/>
            <p:cNvSpPr/>
            <p:nvPr/>
          </p:nvSpPr>
          <p:spPr>
            <a:xfrm>
              <a:off x="2626893" y="851240"/>
              <a:ext cx="566577" cy="619501"/>
            </a:xfrm>
            <a:custGeom>
              <a:avLst/>
              <a:gdLst>
                <a:gd name="connsiteX0" fmla="*/ 403612 w 610448"/>
                <a:gd name="connsiteY0" fmla="*/ 667470 h 667470"/>
                <a:gd name="connsiteX1" fmla="*/ 86112 w 610448"/>
                <a:gd name="connsiteY1" fmla="*/ 540470 h 667470"/>
                <a:gd name="connsiteX2" fmla="*/ 35312 w 610448"/>
                <a:gd name="connsiteY2" fmla="*/ 7070 h 667470"/>
                <a:gd name="connsiteX3" fmla="*/ 556012 w 610448"/>
                <a:gd name="connsiteY3" fmla="*/ 261070 h 667470"/>
                <a:gd name="connsiteX4" fmla="*/ 568712 w 610448"/>
                <a:gd name="connsiteY4" fmla="*/ 642070 h 66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48" h="667470">
                  <a:moveTo>
                    <a:pt x="403612" y="667470"/>
                  </a:moveTo>
                  <a:cubicBezTo>
                    <a:pt x="275553" y="659003"/>
                    <a:pt x="147495" y="650537"/>
                    <a:pt x="86112" y="540470"/>
                  </a:cubicBezTo>
                  <a:cubicBezTo>
                    <a:pt x="24729" y="430403"/>
                    <a:pt x="-43005" y="53637"/>
                    <a:pt x="35312" y="7070"/>
                  </a:cubicBezTo>
                  <a:cubicBezTo>
                    <a:pt x="113629" y="-39497"/>
                    <a:pt x="467112" y="155237"/>
                    <a:pt x="556012" y="261070"/>
                  </a:cubicBezTo>
                  <a:cubicBezTo>
                    <a:pt x="644912" y="366903"/>
                    <a:pt x="606812" y="504486"/>
                    <a:pt x="568712" y="642070"/>
                  </a:cubicBezTo>
                </a:path>
              </a:pathLst>
            </a:custGeom>
            <a:noFill/>
            <a:ln w="285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Freeform 40"/>
            <p:cNvSpPr/>
            <p:nvPr/>
          </p:nvSpPr>
          <p:spPr>
            <a:xfrm>
              <a:off x="2755900" y="1054100"/>
              <a:ext cx="355600" cy="533400"/>
            </a:xfrm>
            <a:custGeom>
              <a:avLst/>
              <a:gdLst>
                <a:gd name="connsiteX0" fmla="*/ 0 w 355600"/>
                <a:gd name="connsiteY0" fmla="*/ 0 h 533400"/>
                <a:gd name="connsiteX1" fmla="*/ 241300 w 355600"/>
                <a:gd name="connsiteY1" fmla="*/ 215900 h 533400"/>
                <a:gd name="connsiteX2" fmla="*/ 355600 w 355600"/>
                <a:gd name="connsiteY2" fmla="*/ 533400 h 533400"/>
              </a:gdLst>
              <a:ahLst/>
              <a:cxnLst>
                <a:cxn ang="0">
                  <a:pos x="connsiteX0" y="connsiteY0"/>
                </a:cxn>
                <a:cxn ang="0">
                  <a:pos x="connsiteX1" y="connsiteY1"/>
                </a:cxn>
                <a:cxn ang="0">
                  <a:pos x="connsiteX2" y="connsiteY2"/>
                </a:cxn>
              </a:cxnLst>
              <a:rect l="l" t="t" r="r" b="b"/>
              <a:pathLst>
                <a:path w="355600" h="533400">
                  <a:moveTo>
                    <a:pt x="0" y="0"/>
                  </a:moveTo>
                  <a:cubicBezTo>
                    <a:pt x="91016" y="63500"/>
                    <a:pt x="182033" y="127000"/>
                    <a:pt x="241300" y="215900"/>
                  </a:cubicBezTo>
                  <a:cubicBezTo>
                    <a:pt x="300567" y="304800"/>
                    <a:pt x="328083" y="419100"/>
                    <a:pt x="355600" y="533400"/>
                  </a:cubicBezTo>
                </a:path>
              </a:pathLst>
            </a:custGeom>
            <a:noFill/>
            <a:ln w="28575"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Group 41"/>
          <p:cNvGrpSpPr/>
          <p:nvPr/>
        </p:nvGrpSpPr>
        <p:grpSpPr>
          <a:xfrm>
            <a:off x="6503790" y="3140521"/>
            <a:ext cx="562561" cy="565744"/>
            <a:chOff x="1176173" y="2012950"/>
            <a:chExt cx="2849727" cy="2865851"/>
          </a:xfrm>
        </p:grpSpPr>
        <p:sp>
          <p:nvSpPr>
            <p:cNvPr id="43" name="Oval 42"/>
            <p:cNvSpPr/>
            <p:nvPr/>
          </p:nvSpPr>
          <p:spPr>
            <a:xfrm>
              <a:off x="1816100" y="2654300"/>
              <a:ext cx="1587500" cy="1587500"/>
            </a:xfrm>
            <a:prstGeom prst="ellipse">
              <a:avLst/>
            </a:prstGeom>
            <a:noFill/>
            <a:ln w="28575" cap="sq">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4" name="Group 43"/>
            <p:cNvGrpSpPr/>
            <p:nvPr/>
          </p:nvGrpSpPr>
          <p:grpSpPr>
            <a:xfrm>
              <a:off x="1193800" y="3448050"/>
              <a:ext cx="2832100" cy="0"/>
              <a:chOff x="1193800" y="3448050"/>
              <a:chExt cx="2832100" cy="0"/>
            </a:xfrm>
          </p:grpSpPr>
          <p:cxnSp>
            <p:nvCxnSpPr>
              <p:cNvPr id="54" name="Straight Connector 53"/>
              <p:cNvCxnSpPr/>
              <p:nvPr/>
            </p:nvCxnSpPr>
            <p:spPr>
              <a:xfrm>
                <a:off x="3644900" y="3448050"/>
                <a:ext cx="381000"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93800" y="3448050"/>
                <a:ext cx="381000"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5400000">
              <a:off x="1193800" y="3429000"/>
              <a:ext cx="2832100" cy="0"/>
              <a:chOff x="1193800" y="3448050"/>
              <a:chExt cx="2832100" cy="0"/>
            </a:xfrm>
          </p:grpSpPr>
          <p:cxnSp>
            <p:nvCxnSpPr>
              <p:cNvPr id="52" name="Straight Connector 51"/>
              <p:cNvCxnSpPr/>
              <p:nvPr/>
            </p:nvCxnSpPr>
            <p:spPr>
              <a:xfrm>
                <a:off x="3644900" y="3448050"/>
                <a:ext cx="381000"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93800" y="3448050"/>
                <a:ext cx="381000"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rot="2700000">
              <a:off x="1176172" y="3462751"/>
              <a:ext cx="2832100" cy="0"/>
              <a:chOff x="1193800" y="3448050"/>
              <a:chExt cx="2832100" cy="0"/>
            </a:xfrm>
          </p:grpSpPr>
          <p:cxnSp>
            <p:nvCxnSpPr>
              <p:cNvPr id="50" name="Straight Connector 49"/>
              <p:cNvCxnSpPr/>
              <p:nvPr/>
            </p:nvCxnSpPr>
            <p:spPr>
              <a:xfrm>
                <a:off x="3644900" y="3448050"/>
                <a:ext cx="381000"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193800" y="3448050"/>
                <a:ext cx="381000"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rot="18900000">
              <a:off x="1176173" y="3429000"/>
              <a:ext cx="2832100" cy="0"/>
              <a:chOff x="1193800" y="3448050"/>
              <a:chExt cx="2832100" cy="0"/>
            </a:xfrm>
          </p:grpSpPr>
          <p:cxnSp>
            <p:nvCxnSpPr>
              <p:cNvPr id="48" name="Straight Connector 47"/>
              <p:cNvCxnSpPr/>
              <p:nvPr/>
            </p:nvCxnSpPr>
            <p:spPr>
              <a:xfrm>
                <a:off x="3644900" y="3448050"/>
                <a:ext cx="381000"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193800" y="3448050"/>
                <a:ext cx="381000"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sp>
        <p:nvSpPr>
          <p:cNvPr id="56" name="Rectangle 55"/>
          <p:cNvSpPr/>
          <p:nvPr/>
        </p:nvSpPr>
        <p:spPr>
          <a:xfrm>
            <a:off x="1857705" y="5325129"/>
            <a:ext cx="5428590" cy="523220"/>
          </a:xfrm>
          <a:prstGeom prst="rect">
            <a:avLst/>
          </a:prstGeom>
        </p:spPr>
        <p:txBody>
          <a:bodyPr wrap="square">
            <a:spAutoFit/>
          </a:bodyPr>
          <a:lstStyle/>
          <a:p>
            <a:pPr algn="ctr"/>
            <a:r>
              <a:rPr lang="en-US" altLang="ko-KR" sz="1400" smtClean="0">
                <a:solidFill>
                  <a:srgbClr val="6B6B6B"/>
                </a:solidFill>
                <a:latin typeface="나눔스퀘어" panose="020B0600000101010101" pitchFamily="50" charset="-127"/>
                <a:ea typeface="나눔스퀘어" panose="020B0600000101010101" pitchFamily="50" charset="-127"/>
              </a:rPr>
              <a:t>Lorem </a:t>
            </a:r>
            <a:r>
              <a:rPr lang="en-US" altLang="ko-KR" sz="1400">
                <a:solidFill>
                  <a:srgbClr val="6B6B6B"/>
                </a:solidFill>
                <a:latin typeface="나눔스퀘어" panose="020B0600000101010101" pitchFamily="50" charset="-127"/>
                <a:ea typeface="나눔스퀘어" panose="020B0600000101010101" pitchFamily="50" charset="-127"/>
              </a:rPr>
              <a:t>ipsum dolor sit amet, consectetur adipiscing elit, sed do eiusmod tempor incididunt ut labore et dolore magna aliqua</a:t>
            </a:r>
            <a:r>
              <a:rPr lang="en-US" altLang="ko-KR" sz="1400" smtClean="0">
                <a:solidFill>
                  <a:srgbClr val="6B6B6B"/>
                </a:solidFill>
                <a:latin typeface="나눔스퀘어" panose="020B0600000101010101" pitchFamily="50" charset="-127"/>
                <a:ea typeface="나눔스퀘어" panose="020B0600000101010101" pitchFamily="50" charset="-127"/>
              </a:rPr>
              <a:t>.</a:t>
            </a:r>
            <a:endParaRPr lang="ko-KR" altLang="en-US" sz="1400">
              <a:solidFill>
                <a:srgbClr val="6B6B6B"/>
              </a:solidFill>
              <a:latin typeface="나눔스퀘어" panose="020B0600000101010101" pitchFamily="50" charset="-127"/>
              <a:ea typeface="나눔스퀘어" panose="020B0600000101010101" pitchFamily="50" charset="-127"/>
            </a:endParaRPr>
          </a:p>
        </p:txBody>
      </p:sp>
      <p:sp>
        <p:nvSpPr>
          <p:cNvPr id="57" name="Rectangle 56"/>
          <p:cNvSpPr/>
          <p:nvPr/>
        </p:nvSpPr>
        <p:spPr>
          <a:xfrm>
            <a:off x="1568211" y="4399095"/>
            <a:ext cx="1511754" cy="733534"/>
          </a:xfrm>
          <a:prstGeom prst="rect">
            <a:avLst/>
          </a:prstGeom>
        </p:spPr>
        <p:txBody>
          <a:bodyPr wrap="square">
            <a:spAutoFit/>
          </a:bodyPr>
          <a:lstStyle/>
          <a:p>
            <a:pPr algn="ctr">
              <a:lnSpc>
                <a:spcPts val="2500"/>
              </a:lnSpc>
            </a:pPr>
            <a:r>
              <a:rPr lang="en-US" altLang="ko-KR" sz="2800" smtClean="0">
                <a:solidFill>
                  <a:srgbClr val="6B6B6B"/>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800" smtClean="0">
                <a:solidFill>
                  <a:srgbClr val="6B6B6B"/>
                </a:solidFill>
                <a:latin typeface="나눔스퀘어 Bold" panose="020B0600000101010101" pitchFamily="50" charset="-127"/>
                <a:ea typeface="나눔스퀘어 Bold" panose="020B0600000101010101" pitchFamily="50" charset="-127"/>
              </a:rPr>
              <a:t>IPSUM</a:t>
            </a:r>
            <a:endParaRPr lang="ko-KR" altLang="en-US" sz="2800">
              <a:solidFill>
                <a:srgbClr val="6B6B6B"/>
              </a:solidFill>
              <a:latin typeface="나눔스퀘어 Bold" panose="020B0600000101010101" pitchFamily="50" charset="-127"/>
              <a:ea typeface="나눔스퀘어 Bold" panose="020B0600000101010101" pitchFamily="50" charset="-127"/>
            </a:endParaRPr>
          </a:p>
        </p:txBody>
      </p:sp>
      <p:sp>
        <p:nvSpPr>
          <p:cNvPr id="58" name="Rectangle 57"/>
          <p:cNvSpPr/>
          <p:nvPr/>
        </p:nvSpPr>
        <p:spPr>
          <a:xfrm>
            <a:off x="3829051" y="4399095"/>
            <a:ext cx="1486176" cy="733534"/>
          </a:xfrm>
          <a:prstGeom prst="rect">
            <a:avLst/>
          </a:prstGeom>
        </p:spPr>
        <p:txBody>
          <a:bodyPr wrap="square">
            <a:spAutoFit/>
          </a:bodyPr>
          <a:lstStyle/>
          <a:p>
            <a:pPr algn="ctr">
              <a:lnSpc>
                <a:spcPts val="2500"/>
              </a:lnSpc>
            </a:pPr>
            <a:r>
              <a:rPr lang="en-US" altLang="ko-KR" sz="2800">
                <a:solidFill>
                  <a:srgbClr val="6B6B6B"/>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800">
                <a:solidFill>
                  <a:srgbClr val="6B6B6B"/>
                </a:solidFill>
                <a:latin typeface="나눔스퀘어 Bold" panose="020B0600000101010101" pitchFamily="50" charset="-127"/>
                <a:ea typeface="나눔스퀘어 Bold" panose="020B0600000101010101" pitchFamily="50" charset="-127"/>
              </a:rPr>
              <a:t>IPSUM</a:t>
            </a:r>
            <a:endParaRPr lang="ko-KR" altLang="en-US" sz="2800">
              <a:solidFill>
                <a:srgbClr val="6B6B6B"/>
              </a:solidFill>
              <a:latin typeface="나눔스퀘어 Bold" panose="020B0600000101010101" pitchFamily="50" charset="-127"/>
              <a:ea typeface="나눔스퀘어 Bold" panose="020B0600000101010101" pitchFamily="50" charset="-127"/>
            </a:endParaRPr>
          </a:p>
        </p:txBody>
      </p:sp>
      <p:sp>
        <p:nvSpPr>
          <p:cNvPr id="59" name="Rectangle 58"/>
          <p:cNvSpPr/>
          <p:nvPr/>
        </p:nvSpPr>
        <p:spPr>
          <a:xfrm>
            <a:off x="6048347" y="4399095"/>
            <a:ext cx="1486176" cy="733534"/>
          </a:xfrm>
          <a:prstGeom prst="rect">
            <a:avLst/>
          </a:prstGeom>
        </p:spPr>
        <p:txBody>
          <a:bodyPr wrap="square">
            <a:spAutoFit/>
          </a:bodyPr>
          <a:lstStyle/>
          <a:p>
            <a:pPr algn="ctr">
              <a:lnSpc>
                <a:spcPts val="2500"/>
              </a:lnSpc>
            </a:pPr>
            <a:r>
              <a:rPr lang="en-US" altLang="ko-KR" sz="2800">
                <a:solidFill>
                  <a:srgbClr val="6B6B6B"/>
                </a:solidFill>
                <a:latin typeface="나눔스퀘어 Bold" panose="020B0600000101010101" pitchFamily="50" charset="-127"/>
                <a:ea typeface="나눔스퀘어 Bold" panose="020B0600000101010101" pitchFamily="50" charset="-127"/>
              </a:rPr>
              <a:t>LOREM</a:t>
            </a:r>
          </a:p>
          <a:p>
            <a:pPr algn="ctr">
              <a:lnSpc>
                <a:spcPts val="2500"/>
              </a:lnSpc>
            </a:pPr>
            <a:r>
              <a:rPr lang="en-US" altLang="ko-KR" sz="2800">
                <a:solidFill>
                  <a:srgbClr val="6B6B6B"/>
                </a:solidFill>
                <a:latin typeface="나눔스퀘어 Bold" panose="020B0600000101010101" pitchFamily="50" charset="-127"/>
                <a:ea typeface="나눔스퀘어 Bold" panose="020B0600000101010101" pitchFamily="50" charset="-127"/>
              </a:rPr>
              <a:t>IPSUM</a:t>
            </a:r>
            <a:endParaRPr lang="ko-KR" altLang="en-US" sz="2800">
              <a:solidFill>
                <a:srgbClr val="6B6B6B"/>
              </a:solidFill>
              <a:latin typeface="나눔스퀘어 Bold" panose="020B0600000101010101" pitchFamily="50" charset="-127"/>
              <a:ea typeface="나눔스퀘어 Bold" panose="020B0600000101010101" pitchFamily="50" charset="-127"/>
            </a:endParaRPr>
          </a:p>
        </p:txBody>
      </p:sp>
      <p:sp>
        <p:nvSpPr>
          <p:cNvPr id="2" name="Title 1"/>
          <p:cNvSpPr>
            <a:spLocks noGrp="1"/>
          </p:cNvSpPr>
          <p:nvPr>
            <p:ph type="title"/>
          </p:nvPr>
        </p:nvSpPr>
        <p:spPr/>
        <p:txBody>
          <a:bodyPr/>
          <a:lstStyle/>
          <a:p>
            <a:r>
              <a:rPr lang="en-US" altLang="ko-KR"/>
              <a:t>TITLE HERE</a:t>
            </a:r>
            <a:endParaRPr lang="ko-KR" altLang="en-US"/>
          </a:p>
        </p:txBody>
      </p:sp>
      <p:sp>
        <p:nvSpPr>
          <p:cNvPr id="6" name="Slide Number Placeholder 5"/>
          <p:cNvSpPr>
            <a:spLocks noGrp="1"/>
          </p:cNvSpPr>
          <p:nvPr>
            <p:ph type="sldNum" sz="quarter" idx="10"/>
          </p:nvPr>
        </p:nvSpPr>
        <p:spPr/>
        <p:txBody>
          <a:bodyPr/>
          <a:lstStyle/>
          <a:p>
            <a:fld id="{09A183B5-3527-4AB0-932B-3B2E7567D90D}" type="slidenum">
              <a:rPr lang="ko-KR" altLang="en-US" smtClean="0"/>
              <a:pPr/>
              <a:t>6</a:t>
            </a:fld>
            <a:endParaRPr lang="ko-KR" altLang="en-US"/>
          </a:p>
        </p:txBody>
      </p:sp>
      <p:sp>
        <p:nvSpPr>
          <p:cNvPr id="3" name="Text Placeholder 2"/>
          <p:cNvSpPr>
            <a:spLocks noGrp="1"/>
          </p:cNvSpPr>
          <p:nvPr>
            <p:ph type="body" sz="quarter" idx="11"/>
          </p:nvPr>
        </p:nvSpPr>
        <p:spPr/>
        <p:txBody>
          <a:bodyPr/>
          <a:lstStyle/>
          <a:p>
            <a:r>
              <a:rPr lang="en-US" altLang="ko-KR"/>
              <a:t>The standard Lorem Ipsum passage, used since the </a:t>
            </a:r>
            <a:r>
              <a:rPr lang="en-US" altLang="ko-KR" smtClean="0"/>
              <a:t>1500s</a:t>
            </a:r>
            <a:endParaRPr lang="en-US" altLang="ko-KR"/>
          </a:p>
        </p:txBody>
      </p:sp>
      <p:sp>
        <p:nvSpPr>
          <p:cNvPr id="5" name="Text Placeholder 4"/>
          <p:cNvSpPr>
            <a:spLocks noGrp="1"/>
          </p:cNvSpPr>
          <p:nvPr>
            <p:ph type="body" sz="quarter" idx="12"/>
          </p:nvPr>
        </p:nvSpPr>
        <p:spPr/>
        <p:txBody>
          <a:bodyPr/>
          <a:lstStyle/>
          <a:p>
            <a:r>
              <a:rPr lang="en-US" altLang="ko-KR"/>
              <a:t>CHAPTER #</a:t>
            </a:r>
            <a:r>
              <a:rPr lang="en-US" altLang="ko-KR" smtClean="0"/>
              <a:t>02</a:t>
            </a:r>
            <a:endParaRPr lang="en-US" altLang="ko-KR"/>
          </a:p>
        </p:txBody>
      </p:sp>
    </p:spTree>
    <p:extLst>
      <p:ext uri="{BB962C8B-B14F-4D97-AF65-F5344CB8AC3E}">
        <p14:creationId xmlns:p14="http://schemas.microsoft.com/office/powerpoint/2010/main" val="18974435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58313" r="10095"/>
          <a:stretch/>
        </p:blipFill>
        <p:spPr>
          <a:xfrm>
            <a:off x="0" y="933450"/>
            <a:ext cx="2807510" cy="5924550"/>
          </a:xfrm>
          <a:prstGeom prst="rect">
            <a:avLst/>
          </a:prstGeom>
        </p:spPr>
      </p:pic>
      <p:sp>
        <p:nvSpPr>
          <p:cNvPr id="16" name="Rectangle 15"/>
          <p:cNvSpPr/>
          <p:nvPr/>
        </p:nvSpPr>
        <p:spPr>
          <a:xfrm>
            <a:off x="-6964" y="6453188"/>
            <a:ext cx="9150964" cy="402690"/>
          </a:xfrm>
          <a:prstGeom prst="rect">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20"/>
          <p:cNvSpPr/>
          <p:nvPr/>
        </p:nvSpPr>
        <p:spPr>
          <a:xfrm>
            <a:off x="4404130" y="3391116"/>
            <a:ext cx="4171950" cy="238125"/>
          </a:xfrm>
          <a:prstGeom prst="round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ounded Rectangle 21"/>
          <p:cNvSpPr/>
          <p:nvPr/>
        </p:nvSpPr>
        <p:spPr>
          <a:xfrm>
            <a:off x="3289705" y="3648291"/>
            <a:ext cx="2343150" cy="238125"/>
          </a:xfrm>
          <a:prstGeom prst="round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p:nvSpPr>
        <p:spPr>
          <a:xfrm>
            <a:off x="3232555" y="3148070"/>
            <a:ext cx="5448300" cy="1969770"/>
          </a:xfrm>
          <a:prstGeom prst="rect">
            <a:avLst/>
          </a:prstGeom>
        </p:spPr>
        <p:txBody>
          <a:bodyPr wrap="square" tIns="0" bIns="0">
            <a:spAutoFit/>
          </a:bodyPr>
          <a:lstStyle/>
          <a:p>
            <a:r>
              <a:rPr lang="en-US" altLang="ko-KR" sz="1600" smtClean="0">
                <a:solidFill>
                  <a:schemeClr val="bg1">
                    <a:lumMod val="75000"/>
                  </a:schemeClr>
                </a:solidFill>
                <a:latin typeface="나눔스퀘어" panose="020B0600000101010101" pitchFamily="50" charset="-127"/>
                <a:ea typeface="나눔스퀘어" panose="020B0600000101010101" pitchFamily="50" charset="-127"/>
              </a:rPr>
              <a:t>Sed </a:t>
            </a:r>
            <a:r>
              <a:rPr lang="en-US" altLang="ko-KR" sz="1600">
                <a:solidFill>
                  <a:schemeClr val="bg1">
                    <a:lumMod val="75000"/>
                  </a:schemeClr>
                </a:solidFill>
                <a:latin typeface="나눔스퀘어" panose="020B0600000101010101" pitchFamily="50" charset="-127"/>
                <a:ea typeface="나눔스퀘어" panose="020B0600000101010101" pitchFamily="50" charset="-127"/>
              </a:rPr>
              <a:t>ut perspiciatis unde omnis iste natus error sit voluptatem </a:t>
            </a:r>
            <a:r>
              <a:rPr lang="en-US" altLang="ko-KR" sz="1600">
                <a:solidFill>
                  <a:schemeClr val="bg1"/>
                </a:solidFill>
                <a:latin typeface="나눔스퀘어" panose="020B0600000101010101" pitchFamily="50" charset="-127"/>
                <a:ea typeface="나눔스퀘어" panose="020B0600000101010101" pitchFamily="50" charset="-127"/>
              </a:rPr>
              <a:t>accusantium doloremque laudantium, totam rem aperiam, eaque ipsa </a:t>
            </a:r>
            <a:r>
              <a:rPr lang="en-US" altLang="ko-KR" sz="1600">
                <a:solidFill>
                  <a:schemeClr val="bg1">
                    <a:lumMod val="75000"/>
                  </a:schemeClr>
                </a:solidFill>
                <a:latin typeface="나눔스퀘어" panose="020B0600000101010101" pitchFamily="50" charset="-127"/>
                <a:ea typeface="나눔스퀘어" panose="020B0600000101010101" pitchFamily="50" charset="-127"/>
              </a:rPr>
              <a:t>quae ab illo inventore veritatis et quasi architecto beatae vitae dicta sunt </a:t>
            </a:r>
            <a:r>
              <a:rPr lang="en-US" altLang="ko-KR" sz="1600" smtClean="0">
                <a:solidFill>
                  <a:schemeClr val="bg1">
                    <a:lumMod val="75000"/>
                  </a:schemeClr>
                </a:solidFill>
                <a:latin typeface="나눔스퀘어" panose="020B0600000101010101" pitchFamily="50" charset="-127"/>
                <a:ea typeface="나눔스퀘어" panose="020B0600000101010101" pitchFamily="50" charset="-127"/>
              </a:rPr>
              <a:t>explicabo.</a:t>
            </a:r>
            <a:endParaRPr lang="en-US" altLang="ko-KR" sz="1600">
              <a:solidFill>
                <a:schemeClr val="bg1">
                  <a:lumMod val="75000"/>
                </a:schemeClr>
              </a:solidFill>
              <a:latin typeface="나눔스퀘어" panose="020B0600000101010101" pitchFamily="50" charset="-127"/>
              <a:ea typeface="나눔스퀘어" panose="020B0600000101010101" pitchFamily="50" charset="-127"/>
            </a:endParaRPr>
          </a:p>
          <a:p>
            <a:endParaRPr lang="en-US" altLang="ko-KR" sz="1600">
              <a:solidFill>
                <a:schemeClr val="bg1">
                  <a:lumMod val="75000"/>
                </a:schemeClr>
              </a:solidFill>
              <a:latin typeface="나눔스퀘어" panose="020B0600000101010101" pitchFamily="50" charset="-127"/>
              <a:ea typeface="나눔스퀘어" panose="020B0600000101010101" pitchFamily="50" charset="-127"/>
            </a:endParaRPr>
          </a:p>
          <a:p>
            <a:r>
              <a:rPr lang="en-US" altLang="ko-KR" sz="1600">
                <a:solidFill>
                  <a:schemeClr val="bg1">
                    <a:lumMod val="75000"/>
                  </a:schemeClr>
                </a:solidFill>
                <a:latin typeface="나눔스퀘어" panose="020B0600000101010101" pitchFamily="50" charset="-127"/>
                <a:ea typeface="나눔스퀘어" panose="020B0600000101010101" pitchFamily="50" charset="-127"/>
              </a:rPr>
              <a:t>Sed ut perspiciatis unde omnis iste natus error sit voluptatem accusantium doloremque laudantium, totam rem </a:t>
            </a:r>
            <a:r>
              <a:rPr lang="en-US" altLang="ko-KR" sz="1600" smtClean="0">
                <a:solidFill>
                  <a:schemeClr val="bg1">
                    <a:lumMod val="75000"/>
                  </a:schemeClr>
                </a:solidFill>
                <a:latin typeface="나눔스퀘어" panose="020B0600000101010101" pitchFamily="50" charset="-127"/>
                <a:ea typeface="나눔스퀘어" panose="020B0600000101010101" pitchFamily="50" charset="-127"/>
              </a:rPr>
              <a:t>aperiam</a:t>
            </a:r>
          </a:p>
        </p:txBody>
      </p:sp>
      <p:sp>
        <p:nvSpPr>
          <p:cNvPr id="18" name="Rectangle 17"/>
          <p:cNvSpPr/>
          <p:nvPr/>
        </p:nvSpPr>
        <p:spPr>
          <a:xfrm>
            <a:off x="3232555" y="1953362"/>
            <a:ext cx="2625725" cy="1054135"/>
          </a:xfrm>
          <a:prstGeom prst="rect">
            <a:avLst/>
          </a:prstGeom>
        </p:spPr>
        <p:txBody>
          <a:bodyPr wrap="square" lIns="0" rIns="0">
            <a:spAutoFit/>
          </a:bodyPr>
          <a:lstStyle/>
          <a:p>
            <a:pPr>
              <a:lnSpc>
                <a:spcPts val="2500"/>
              </a:lnSpc>
            </a:pPr>
            <a:r>
              <a:rPr lang="en-US" altLang="ko-KR" sz="2800" b="1">
                <a:solidFill>
                  <a:srgbClr val="03D7CB"/>
                </a:solidFill>
                <a:latin typeface="나눔스퀘어 Bold" panose="020B0600000101010101" pitchFamily="50" charset="-127"/>
                <a:ea typeface="나눔스퀘어 Bold" panose="020B0600000101010101" pitchFamily="50" charset="-127"/>
              </a:rPr>
              <a:t>1914 </a:t>
            </a:r>
            <a:r>
              <a:rPr lang="en-US" altLang="ko-KR" sz="2800" b="1" smtClean="0">
                <a:solidFill>
                  <a:srgbClr val="03D7CB"/>
                </a:solidFill>
                <a:latin typeface="나눔스퀘어 Bold" panose="020B0600000101010101" pitchFamily="50" charset="-127"/>
                <a:ea typeface="나눔스퀘어 Bold" panose="020B0600000101010101" pitchFamily="50" charset="-127"/>
              </a:rPr>
              <a:t>TRANSLATION</a:t>
            </a:r>
          </a:p>
          <a:p>
            <a:pPr>
              <a:lnSpc>
                <a:spcPts val="2500"/>
              </a:lnSpc>
            </a:pPr>
            <a:r>
              <a:rPr lang="en-US" altLang="ko-KR" sz="2800" b="1" smtClean="0">
                <a:solidFill>
                  <a:srgbClr val="03D7CB"/>
                </a:solidFill>
                <a:latin typeface="나눔스퀘어 Bold" panose="020B0600000101010101" pitchFamily="50" charset="-127"/>
                <a:ea typeface="나눔스퀘어 Bold" panose="020B0600000101010101" pitchFamily="50" charset="-127"/>
              </a:rPr>
              <a:t>BY </a:t>
            </a:r>
            <a:r>
              <a:rPr lang="en-US" altLang="ko-KR" sz="2800" b="1">
                <a:solidFill>
                  <a:srgbClr val="03D7CB"/>
                </a:solidFill>
                <a:latin typeface="나눔스퀘어 Bold" panose="020B0600000101010101" pitchFamily="50" charset="-127"/>
                <a:ea typeface="나눔스퀘어 Bold" panose="020B0600000101010101" pitchFamily="50" charset="-127"/>
              </a:rPr>
              <a:t>H. Rackham</a:t>
            </a:r>
          </a:p>
        </p:txBody>
      </p:sp>
      <p:sp>
        <p:nvSpPr>
          <p:cNvPr id="2" name="Title 1"/>
          <p:cNvSpPr>
            <a:spLocks noGrp="1"/>
          </p:cNvSpPr>
          <p:nvPr>
            <p:ph type="title"/>
          </p:nvPr>
        </p:nvSpPr>
        <p:spPr/>
        <p:txBody>
          <a:bodyPr/>
          <a:lstStyle/>
          <a:p>
            <a:r>
              <a:rPr lang="en-US" altLang="ko-KR"/>
              <a:t>TITLE HERE</a:t>
            </a:r>
            <a:endParaRPr lang="ko-KR" altLang="en-US"/>
          </a:p>
        </p:txBody>
      </p:sp>
      <p:sp>
        <p:nvSpPr>
          <p:cNvPr id="3" name="Text Placeholder 2"/>
          <p:cNvSpPr>
            <a:spLocks noGrp="1"/>
          </p:cNvSpPr>
          <p:nvPr>
            <p:ph type="body" sz="quarter" idx="11"/>
          </p:nvPr>
        </p:nvSpPr>
        <p:spPr/>
        <p:txBody>
          <a:bodyPr/>
          <a:lstStyle/>
          <a:p>
            <a:r>
              <a:rPr lang="en-US" altLang="ko-KR"/>
              <a:t>The standard Lorem Ipsum passage, used since the </a:t>
            </a:r>
            <a:r>
              <a:rPr lang="en-US" altLang="ko-KR" smtClean="0"/>
              <a:t>1500s</a:t>
            </a:r>
            <a:endParaRPr lang="en-US" altLang="ko-KR"/>
          </a:p>
        </p:txBody>
      </p:sp>
      <p:sp>
        <p:nvSpPr>
          <p:cNvPr id="4" name="Text Placeholder 3"/>
          <p:cNvSpPr>
            <a:spLocks noGrp="1"/>
          </p:cNvSpPr>
          <p:nvPr>
            <p:ph type="body" sz="quarter" idx="12"/>
          </p:nvPr>
        </p:nvSpPr>
        <p:spPr/>
        <p:txBody>
          <a:bodyPr/>
          <a:lstStyle/>
          <a:p>
            <a:r>
              <a:rPr lang="en-US" altLang="ko-KR"/>
              <a:t>CHAPTER #</a:t>
            </a:r>
            <a:r>
              <a:rPr lang="en-US" altLang="ko-KR" smtClean="0"/>
              <a:t>01</a:t>
            </a:r>
            <a:endParaRPr lang="en-US" altLang="ko-KR"/>
          </a:p>
        </p:txBody>
      </p:sp>
      <p:sp>
        <p:nvSpPr>
          <p:cNvPr id="5" name="Slide Number Placeholder 4"/>
          <p:cNvSpPr>
            <a:spLocks noGrp="1"/>
          </p:cNvSpPr>
          <p:nvPr>
            <p:ph type="sldNum" sz="quarter" idx="10"/>
          </p:nvPr>
        </p:nvSpPr>
        <p:spPr/>
        <p:txBody>
          <a:bodyPr/>
          <a:lstStyle/>
          <a:p>
            <a:fld id="{09A183B5-3527-4AB0-932B-3B2E7567D90D}" type="slidenum">
              <a:rPr lang="ko-KR" altLang="en-US" smtClean="0"/>
              <a:pPr/>
              <a:t>7</a:t>
            </a:fld>
            <a:endParaRPr lang="ko-KR" altLang="en-US"/>
          </a:p>
        </p:txBody>
      </p:sp>
    </p:spTree>
    <p:extLst>
      <p:ext uri="{BB962C8B-B14F-4D97-AF65-F5344CB8AC3E}">
        <p14:creationId xmlns:p14="http://schemas.microsoft.com/office/powerpoint/2010/main" val="2385895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rot="7200000">
            <a:off x="3962614" y="2448558"/>
            <a:ext cx="3163360" cy="3162824"/>
          </a:xfrm>
          <a:custGeom>
            <a:avLst/>
            <a:gdLst>
              <a:gd name="connsiteX0" fmla="*/ 186423 w 2433275"/>
              <a:gd name="connsiteY0" fmla="*/ 2725403 h 3362486"/>
              <a:gd name="connsiteX1" fmla="*/ 42123 w 2433275"/>
              <a:gd name="connsiteY1" fmla="*/ 2145148 h 3362486"/>
              <a:gd name="connsiteX2" fmla="*/ 95874 w 2433275"/>
              <a:gd name="connsiteY2" fmla="*/ 1783149 h 3362486"/>
              <a:gd name="connsiteX3" fmla="*/ 134601 w 2433275"/>
              <a:gd name="connsiteY3" fmla="*/ 1675411 h 3362486"/>
              <a:gd name="connsiteX4" fmla="*/ 95253 w 2433275"/>
              <a:gd name="connsiteY4" fmla="*/ 1567458 h 3362486"/>
              <a:gd name="connsiteX5" fmla="*/ 431069 w 2433275"/>
              <a:gd name="connsiteY5" fmla="*/ 102335 h 3362486"/>
              <a:gd name="connsiteX6" fmla="*/ 2142502 w 2433275"/>
              <a:gd name="connsiteY6" fmla="*/ 923496 h 3362486"/>
              <a:gd name="connsiteX7" fmla="*/ 2428927 w 2433275"/>
              <a:gd name="connsiteY7" fmla="*/ 1908985 h 3362486"/>
              <a:gd name="connsiteX8" fmla="*/ 2425616 w 2433275"/>
              <a:gd name="connsiteY8" fmla="*/ 2010763 h 3362486"/>
              <a:gd name="connsiteX9" fmla="*/ 2427102 w 2433275"/>
              <a:gd name="connsiteY9" fmla="*/ 2020683 h 3362486"/>
              <a:gd name="connsiteX10" fmla="*/ 2433275 w 2433275"/>
              <a:gd name="connsiteY10" fmla="*/ 2145148 h 3362486"/>
              <a:gd name="connsiteX11" fmla="*/ 1237699 w 2433275"/>
              <a:gd name="connsiteY11" fmla="*/ 3362486 h 3362486"/>
              <a:gd name="connsiteX12" fmla="*/ 186423 w 2433275"/>
              <a:gd name="connsiteY12" fmla="*/ 2725403 h 3362486"/>
              <a:gd name="connsiteX0" fmla="*/ 186423 w 2433275"/>
              <a:gd name="connsiteY0" fmla="*/ 2725403 h 3362486"/>
              <a:gd name="connsiteX1" fmla="*/ 42123 w 2433275"/>
              <a:gd name="connsiteY1" fmla="*/ 2145148 h 3362486"/>
              <a:gd name="connsiteX2" fmla="*/ 95874 w 2433275"/>
              <a:gd name="connsiteY2" fmla="*/ 1783149 h 3362486"/>
              <a:gd name="connsiteX3" fmla="*/ 134601 w 2433275"/>
              <a:gd name="connsiteY3" fmla="*/ 1675411 h 3362486"/>
              <a:gd name="connsiteX4" fmla="*/ 95253 w 2433275"/>
              <a:gd name="connsiteY4" fmla="*/ 1567458 h 3362486"/>
              <a:gd name="connsiteX5" fmla="*/ 431069 w 2433275"/>
              <a:gd name="connsiteY5" fmla="*/ 102335 h 3362486"/>
              <a:gd name="connsiteX6" fmla="*/ 2142502 w 2433275"/>
              <a:gd name="connsiteY6" fmla="*/ 923496 h 3362486"/>
              <a:gd name="connsiteX7" fmla="*/ 2428927 w 2433275"/>
              <a:gd name="connsiteY7" fmla="*/ 1908985 h 3362486"/>
              <a:gd name="connsiteX8" fmla="*/ 2425616 w 2433275"/>
              <a:gd name="connsiteY8" fmla="*/ 2010763 h 3362486"/>
              <a:gd name="connsiteX9" fmla="*/ 2427102 w 2433275"/>
              <a:gd name="connsiteY9" fmla="*/ 2020683 h 3362486"/>
              <a:gd name="connsiteX10" fmla="*/ 2433275 w 2433275"/>
              <a:gd name="connsiteY10" fmla="*/ 2145148 h 3362486"/>
              <a:gd name="connsiteX11" fmla="*/ 1237699 w 2433275"/>
              <a:gd name="connsiteY11" fmla="*/ 3362486 h 3362486"/>
              <a:gd name="connsiteX12" fmla="*/ 186423 w 2433275"/>
              <a:gd name="connsiteY12" fmla="*/ 2725403 h 3362486"/>
              <a:gd name="connsiteX0" fmla="*/ 186423 w 2433275"/>
              <a:gd name="connsiteY0" fmla="*/ 2725403 h 3362486"/>
              <a:gd name="connsiteX1" fmla="*/ 42123 w 2433275"/>
              <a:gd name="connsiteY1" fmla="*/ 2145148 h 3362486"/>
              <a:gd name="connsiteX2" fmla="*/ 95874 w 2433275"/>
              <a:gd name="connsiteY2" fmla="*/ 1783149 h 3362486"/>
              <a:gd name="connsiteX3" fmla="*/ 134601 w 2433275"/>
              <a:gd name="connsiteY3" fmla="*/ 1675411 h 3362486"/>
              <a:gd name="connsiteX4" fmla="*/ 95253 w 2433275"/>
              <a:gd name="connsiteY4" fmla="*/ 1567458 h 3362486"/>
              <a:gd name="connsiteX5" fmla="*/ 431069 w 2433275"/>
              <a:gd name="connsiteY5" fmla="*/ 102335 h 3362486"/>
              <a:gd name="connsiteX6" fmla="*/ 2142502 w 2433275"/>
              <a:gd name="connsiteY6" fmla="*/ 923496 h 3362486"/>
              <a:gd name="connsiteX7" fmla="*/ 2428927 w 2433275"/>
              <a:gd name="connsiteY7" fmla="*/ 1908985 h 3362486"/>
              <a:gd name="connsiteX8" fmla="*/ 2425616 w 2433275"/>
              <a:gd name="connsiteY8" fmla="*/ 2010763 h 3362486"/>
              <a:gd name="connsiteX9" fmla="*/ 2433275 w 2433275"/>
              <a:gd name="connsiteY9" fmla="*/ 2145148 h 3362486"/>
              <a:gd name="connsiteX10" fmla="*/ 1237699 w 2433275"/>
              <a:gd name="connsiteY10" fmla="*/ 3362486 h 3362486"/>
              <a:gd name="connsiteX11" fmla="*/ 186423 w 2433275"/>
              <a:gd name="connsiteY11" fmla="*/ 2725403 h 3362486"/>
              <a:gd name="connsiteX0" fmla="*/ 186423 w 2433275"/>
              <a:gd name="connsiteY0" fmla="*/ 2725403 h 3362486"/>
              <a:gd name="connsiteX1" fmla="*/ 42123 w 2433275"/>
              <a:gd name="connsiteY1" fmla="*/ 2145148 h 3362486"/>
              <a:gd name="connsiteX2" fmla="*/ 95874 w 2433275"/>
              <a:gd name="connsiteY2" fmla="*/ 1783149 h 3362486"/>
              <a:gd name="connsiteX3" fmla="*/ 134601 w 2433275"/>
              <a:gd name="connsiteY3" fmla="*/ 1675411 h 3362486"/>
              <a:gd name="connsiteX4" fmla="*/ 95253 w 2433275"/>
              <a:gd name="connsiteY4" fmla="*/ 1567458 h 3362486"/>
              <a:gd name="connsiteX5" fmla="*/ 431069 w 2433275"/>
              <a:gd name="connsiteY5" fmla="*/ 102335 h 3362486"/>
              <a:gd name="connsiteX6" fmla="*/ 2142502 w 2433275"/>
              <a:gd name="connsiteY6" fmla="*/ 923496 h 3362486"/>
              <a:gd name="connsiteX7" fmla="*/ 2428927 w 2433275"/>
              <a:gd name="connsiteY7" fmla="*/ 1908985 h 3362486"/>
              <a:gd name="connsiteX8" fmla="*/ 2433275 w 2433275"/>
              <a:gd name="connsiteY8" fmla="*/ 2145148 h 3362486"/>
              <a:gd name="connsiteX9" fmla="*/ 1237699 w 2433275"/>
              <a:gd name="connsiteY9" fmla="*/ 3362486 h 3362486"/>
              <a:gd name="connsiteX10" fmla="*/ 186423 w 2433275"/>
              <a:gd name="connsiteY10" fmla="*/ 2725403 h 3362486"/>
              <a:gd name="connsiteX0" fmla="*/ 186423 w 2500046"/>
              <a:gd name="connsiteY0" fmla="*/ 2688981 h 3326064"/>
              <a:gd name="connsiteX1" fmla="*/ 42123 w 2500046"/>
              <a:gd name="connsiteY1" fmla="*/ 2108726 h 3326064"/>
              <a:gd name="connsiteX2" fmla="*/ 95874 w 2500046"/>
              <a:gd name="connsiteY2" fmla="*/ 1746727 h 3326064"/>
              <a:gd name="connsiteX3" fmla="*/ 134601 w 2500046"/>
              <a:gd name="connsiteY3" fmla="*/ 1638989 h 3326064"/>
              <a:gd name="connsiteX4" fmla="*/ 95253 w 2500046"/>
              <a:gd name="connsiteY4" fmla="*/ 1531036 h 3326064"/>
              <a:gd name="connsiteX5" fmla="*/ 431069 w 2500046"/>
              <a:gd name="connsiteY5" fmla="*/ 65913 h 3326064"/>
              <a:gd name="connsiteX6" fmla="*/ 2142502 w 2500046"/>
              <a:gd name="connsiteY6" fmla="*/ 887074 h 3326064"/>
              <a:gd name="connsiteX7" fmla="*/ 2433275 w 2500046"/>
              <a:gd name="connsiteY7" fmla="*/ 2108726 h 3326064"/>
              <a:gd name="connsiteX8" fmla="*/ 1237699 w 2500046"/>
              <a:gd name="connsiteY8" fmla="*/ 3326064 h 3326064"/>
              <a:gd name="connsiteX9" fmla="*/ 186423 w 2500046"/>
              <a:gd name="connsiteY9" fmla="*/ 2688981 h 3326064"/>
              <a:gd name="connsiteX0" fmla="*/ 186423 w 2435072"/>
              <a:gd name="connsiteY0" fmla="*/ 2688981 h 3326064"/>
              <a:gd name="connsiteX1" fmla="*/ 42123 w 2435072"/>
              <a:gd name="connsiteY1" fmla="*/ 2108726 h 3326064"/>
              <a:gd name="connsiteX2" fmla="*/ 95874 w 2435072"/>
              <a:gd name="connsiteY2" fmla="*/ 1746727 h 3326064"/>
              <a:gd name="connsiteX3" fmla="*/ 134601 w 2435072"/>
              <a:gd name="connsiteY3" fmla="*/ 1638989 h 3326064"/>
              <a:gd name="connsiteX4" fmla="*/ 95253 w 2435072"/>
              <a:gd name="connsiteY4" fmla="*/ 1531036 h 3326064"/>
              <a:gd name="connsiteX5" fmla="*/ 431069 w 2435072"/>
              <a:gd name="connsiteY5" fmla="*/ 65913 h 3326064"/>
              <a:gd name="connsiteX6" fmla="*/ 2142502 w 2435072"/>
              <a:gd name="connsiteY6" fmla="*/ 887074 h 3326064"/>
              <a:gd name="connsiteX7" fmla="*/ 2433275 w 2435072"/>
              <a:gd name="connsiteY7" fmla="*/ 2108726 h 3326064"/>
              <a:gd name="connsiteX8" fmla="*/ 1237699 w 2435072"/>
              <a:gd name="connsiteY8" fmla="*/ 3326064 h 3326064"/>
              <a:gd name="connsiteX9" fmla="*/ 186423 w 2435072"/>
              <a:gd name="connsiteY9" fmla="*/ 2688981 h 3326064"/>
              <a:gd name="connsiteX0" fmla="*/ 186423 w 2860783"/>
              <a:gd name="connsiteY0" fmla="*/ 2691344 h 3328427"/>
              <a:gd name="connsiteX1" fmla="*/ 42123 w 2860783"/>
              <a:gd name="connsiteY1" fmla="*/ 2111089 h 3328427"/>
              <a:gd name="connsiteX2" fmla="*/ 95874 w 2860783"/>
              <a:gd name="connsiteY2" fmla="*/ 1749090 h 3328427"/>
              <a:gd name="connsiteX3" fmla="*/ 134601 w 2860783"/>
              <a:gd name="connsiteY3" fmla="*/ 1641352 h 3328427"/>
              <a:gd name="connsiteX4" fmla="*/ 95253 w 2860783"/>
              <a:gd name="connsiteY4" fmla="*/ 1533399 h 3328427"/>
              <a:gd name="connsiteX5" fmla="*/ 431069 w 2860783"/>
              <a:gd name="connsiteY5" fmla="*/ 68276 h 3328427"/>
              <a:gd name="connsiteX6" fmla="*/ 2142502 w 2860783"/>
              <a:gd name="connsiteY6" fmla="*/ 889437 h 3328427"/>
              <a:gd name="connsiteX7" fmla="*/ 2860783 w 2860783"/>
              <a:gd name="connsiteY7" fmla="*/ 2337204 h 3328427"/>
              <a:gd name="connsiteX8" fmla="*/ 1237699 w 2860783"/>
              <a:gd name="connsiteY8" fmla="*/ 3328427 h 3328427"/>
              <a:gd name="connsiteX9" fmla="*/ 186423 w 2860783"/>
              <a:gd name="connsiteY9" fmla="*/ 2691344 h 3328427"/>
              <a:gd name="connsiteX0" fmla="*/ 186423 w 2860783"/>
              <a:gd name="connsiteY0" fmla="*/ 2691344 h 3328427"/>
              <a:gd name="connsiteX1" fmla="*/ 42123 w 2860783"/>
              <a:gd name="connsiteY1" fmla="*/ 2111089 h 3328427"/>
              <a:gd name="connsiteX2" fmla="*/ 95874 w 2860783"/>
              <a:gd name="connsiteY2" fmla="*/ 1749090 h 3328427"/>
              <a:gd name="connsiteX3" fmla="*/ 95253 w 2860783"/>
              <a:gd name="connsiteY3" fmla="*/ 1533399 h 3328427"/>
              <a:gd name="connsiteX4" fmla="*/ 431069 w 2860783"/>
              <a:gd name="connsiteY4" fmla="*/ 68276 h 3328427"/>
              <a:gd name="connsiteX5" fmla="*/ 2142502 w 2860783"/>
              <a:gd name="connsiteY5" fmla="*/ 889437 h 3328427"/>
              <a:gd name="connsiteX6" fmla="*/ 2860783 w 2860783"/>
              <a:gd name="connsiteY6" fmla="*/ 2337204 h 3328427"/>
              <a:gd name="connsiteX7" fmla="*/ 1237699 w 2860783"/>
              <a:gd name="connsiteY7" fmla="*/ 3328427 h 3328427"/>
              <a:gd name="connsiteX8" fmla="*/ 186423 w 2860783"/>
              <a:gd name="connsiteY8" fmla="*/ 2691344 h 3328427"/>
              <a:gd name="connsiteX0" fmla="*/ 144300 w 2818660"/>
              <a:gd name="connsiteY0" fmla="*/ 2691344 h 3328427"/>
              <a:gd name="connsiteX1" fmla="*/ 0 w 2818660"/>
              <a:gd name="connsiteY1" fmla="*/ 2111089 h 3328427"/>
              <a:gd name="connsiteX2" fmla="*/ 53751 w 2818660"/>
              <a:gd name="connsiteY2" fmla="*/ 1749090 h 3328427"/>
              <a:gd name="connsiteX3" fmla="*/ 388946 w 2818660"/>
              <a:gd name="connsiteY3" fmla="*/ 68276 h 3328427"/>
              <a:gd name="connsiteX4" fmla="*/ 2100379 w 2818660"/>
              <a:gd name="connsiteY4" fmla="*/ 889437 h 3328427"/>
              <a:gd name="connsiteX5" fmla="*/ 2818660 w 2818660"/>
              <a:gd name="connsiteY5" fmla="*/ 2337204 h 3328427"/>
              <a:gd name="connsiteX6" fmla="*/ 1195576 w 2818660"/>
              <a:gd name="connsiteY6" fmla="*/ 3328427 h 3328427"/>
              <a:gd name="connsiteX7" fmla="*/ 144300 w 2818660"/>
              <a:gd name="connsiteY7" fmla="*/ 2691344 h 3328427"/>
              <a:gd name="connsiteX0" fmla="*/ 154159 w 2828519"/>
              <a:gd name="connsiteY0" fmla="*/ 2661830 h 3298913"/>
              <a:gd name="connsiteX1" fmla="*/ 9859 w 2828519"/>
              <a:gd name="connsiteY1" fmla="*/ 2081575 h 3298913"/>
              <a:gd name="connsiteX2" fmla="*/ 398805 w 2828519"/>
              <a:gd name="connsiteY2" fmla="*/ 38762 h 3298913"/>
              <a:gd name="connsiteX3" fmla="*/ 2110238 w 2828519"/>
              <a:gd name="connsiteY3" fmla="*/ 859923 h 3298913"/>
              <a:gd name="connsiteX4" fmla="*/ 2828519 w 2828519"/>
              <a:gd name="connsiteY4" fmla="*/ 2307690 h 3298913"/>
              <a:gd name="connsiteX5" fmla="*/ 1205435 w 2828519"/>
              <a:gd name="connsiteY5" fmla="*/ 3298913 h 3298913"/>
              <a:gd name="connsiteX6" fmla="*/ 154159 w 2828519"/>
              <a:gd name="connsiteY6" fmla="*/ 2661830 h 3298913"/>
              <a:gd name="connsiteX0" fmla="*/ 154159 w 2828519"/>
              <a:gd name="connsiteY0" fmla="*/ 2661830 h 3298913"/>
              <a:gd name="connsiteX1" fmla="*/ 9859 w 2828519"/>
              <a:gd name="connsiteY1" fmla="*/ 2081575 h 3298913"/>
              <a:gd name="connsiteX2" fmla="*/ 398805 w 2828519"/>
              <a:gd name="connsiteY2" fmla="*/ 38762 h 3298913"/>
              <a:gd name="connsiteX3" fmla="*/ 2110238 w 2828519"/>
              <a:gd name="connsiteY3" fmla="*/ 859923 h 3298913"/>
              <a:gd name="connsiteX4" fmla="*/ 2828519 w 2828519"/>
              <a:gd name="connsiteY4" fmla="*/ 2307690 h 3298913"/>
              <a:gd name="connsiteX5" fmla="*/ 1205435 w 2828519"/>
              <a:gd name="connsiteY5" fmla="*/ 3298913 h 3298913"/>
              <a:gd name="connsiteX6" fmla="*/ 154159 w 2828519"/>
              <a:gd name="connsiteY6" fmla="*/ 2661830 h 3298913"/>
              <a:gd name="connsiteX0" fmla="*/ 154159 w 2828519"/>
              <a:gd name="connsiteY0" fmla="*/ 2661830 h 3298913"/>
              <a:gd name="connsiteX1" fmla="*/ 9859 w 2828519"/>
              <a:gd name="connsiteY1" fmla="*/ 2081575 h 3298913"/>
              <a:gd name="connsiteX2" fmla="*/ 398805 w 2828519"/>
              <a:gd name="connsiteY2" fmla="*/ 38762 h 3298913"/>
              <a:gd name="connsiteX3" fmla="*/ 2110238 w 2828519"/>
              <a:gd name="connsiteY3" fmla="*/ 859923 h 3298913"/>
              <a:gd name="connsiteX4" fmla="*/ 2828519 w 2828519"/>
              <a:gd name="connsiteY4" fmla="*/ 2307690 h 3298913"/>
              <a:gd name="connsiteX5" fmla="*/ 1205435 w 2828519"/>
              <a:gd name="connsiteY5" fmla="*/ 3298913 h 3298913"/>
              <a:gd name="connsiteX6" fmla="*/ 154159 w 2828519"/>
              <a:gd name="connsiteY6" fmla="*/ 2661830 h 3298913"/>
              <a:gd name="connsiteX0" fmla="*/ 446456 w 3120816"/>
              <a:gd name="connsiteY0" fmla="*/ 2627987 h 3265070"/>
              <a:gd name="connsiteX1" fmla="*/ 2961 w 3120816"/>
              <a:gd name="connsiteY1" fmla="*/ 1186611 h 3265070"/>
              <a:gd name="connsiteX2" fmla="*/ 691102 w 3120816"/>
              <a:gd name="connsiteY2" fmla="*/ 4919 h 3265070"/>
              <a:gd name="connsiteX3" fmla="*/ 2402535 w 3120816"/>
              <a:gd name="connsiteY3" fmla="*/ 826080 h 3265070"/>
              <a:gd name="connsiteX4" fmla="*/ 3120816 w 3120816"/>
              <a:gd name="connsiteY4" fmla="*/ 2273847 h 3265070"/>
              <a:gd name="connsiteX5" fmla="*/ 1497732 w 3120816"/>
              <a:gd name="connsiteY5" fmla="*/ 3265070 h 3265070"/>
              <a:gd name="connsiteX6" fmla="*/ 446456 w 3120816"/>
              <a:gd name="connsiteY6" fmla="*/ 2627987 h 3265070"/>
              <a:gd name="connsiteX0" fmla="*/ 448528 w 3122888"/>
              <a:gd name="connsiteY0" fmla="*/ 2627987 h 3265070"/>
              <a:gd name="connsiteX1" fmla="*/ 5033 w 3122888"/>
              <a:gd name="connsiteY1" fmla="*/ 1186611 h 3265070"/>
              <a:gd name="connsiteX2" fmla="*/ 693174 w 3122888"/>
              <a:gd name="connsiteY2" fmla="*/ 4919 h 3265070"/>
              <a:gd name="connsiteX3" fmla="*/ 2404607 w 3122888"/>
              <a:gd name="connsiteY3" fmla="*/ 826080 h 3265070"/>
              <a:gd name="connsiteX4" fmla="*/ 3122888 w 3122888"/>
              <a:gd name="connsiteY4" fmla="*/ 2273847 h 3265070"/>
              <a:gd name="connsiteX5" fmla="*/ 1499804 w 3122888"/>
              <a:gd name="connsiteY5" fmla="*/ 3265070 h 3265070"/>
              <a:gd name="connsiteX6" fmla="*/ 448528 w 3122888"/>
              <a:gd name="connsiteY6" fmla="*/ 2627987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70426"/>
              <a:gd name="connsiteX1" fmla="*/ 7718 w 3125573"/>
              <a:gd name="connsiteY1" fmla="*/ 1186611 h 3270426"/>
              <a:gd name="connsiteX2" fmla="*/ 695859 w 3125573"/>
              <a:gd name="connsiteY2" fmla="*/ 4919 h 3270426"/>
              <a:gd name="connsiteX3" fmla="*/ 2407292 w 3125573"/>
              <a:gd name="connsiteY3" fmla="*/ 826080 h 3270426"/>
              <a:gd name="connsiteX4" fmla="*/ 3125573 w 3125573"/>
              <a:gd name="connsiteY4" fmla="*/ 2273847 h 3270426"/>
              <a:gd name="connsiteX5" fmla="*/ 1502489 w 3125573"/>
              <a:gd name="connsiteY5" fmla="*/ 3265070 h 3270426"/>
              <a:gd name="connsiteX6" fmla="*/ 339807 w 3125573"/>
              <a:gd name="connsiteY6" fmla="*/ 2549326 h 3270426"/>
              <a:gd name="connsiteX0" fmla="*/ 346493 w 3156793"/>
              <a:gd name="connsiteY0" fmla="*/ 2549326 h 3203306"/>
              <a:gd name="connsiteX1" fmla="*/ 14404 w 3156793"/>
              <a:gd name="connsiteY1" fmla="*/ 1186611 h 3203306"/>
              <a:gd name="connsiteX2" fmla="*/ 702545 w 3156793"/>
              <a:gd name="connsiteY2" fmla="*/ 4919 h 3203306"/>
              <a:gd name="connsiteX3" fmla="*/ 2413978 w 3156793"/>
              <a:gd name="connsiteY3" fmla="*/ 826080 h 3203306"/>
              <a:gd name="connsiteX4" fmla="*/ 3132259 w 3156793"/>
              <a:gd name="connsiteY4" fmla="*/ 2273847 h 3203306"/>
              <a:gd name="connsiteX5" fmla="*/ 1603400 w 3156793"/>
              <a:gd name="connsiteY5" fmla="*/ 3199671 h 3203306"/>
              <a:gd name="connsiteX6" fmla="*/ 346493 w 3156793"/>
              <a:gd name="connsiteY6" fmla="*/ 2549326 h 3203306"/>
              <a:gd name="connsiteX0" fmla="*/ 346493 w 3156793"/>
              <a:gd name="connsiteY0" fmla="*/ 2549326 h 3203306"/>
              <a:gd name="connsiteX1" fmla="*/ 14404 w 3156793"/>
              <a:gd name="connsiteY1" fmla="*/ 1186611 h 3203306"/>
              <a:gd name="connsiteX2" fmla="*/ 702545 w 3156793"/>
              <a:gd name="connsiteY2" fmla="*/ 4919 h 3203306"/>
              <a:gd name="connsiteX3" fmla="*/ 2413978 w 3156793"/>
              <a:gd name="connsiteY3" fmla="*/ 826080 h 3203306"/>
              <a:gd name="connsiteX4" fmla="*/ 3132259 w 3156793"/>
              <a:gd name="connsiteY4" fmla="*/ 2273847 h 3203306"/>
              <a:gd name="connsiteX5" fmla="*/ 1603400 w 3156793"/>
              <a:gd name="connsiteY5" fmla="*/ 3199671 h 3203306"/>
              <a:gd name="connsiteX6" fmla="*/ 346493 w 3156793"/>
              <a:gd name="connsiteY6" fmla="*/ 2549326 h 3203306"/>
              <a:gd name="connsiteX0" fmla="*/ 346493 w 3159041"/>
              <a:gd name="connsiteY0" fmla="*/ 2557734 h 3211879"/>
              <a:gd name="connsiteX1" fmla="*/ 14404 w 3159041"/>
              <a:gd name="connsiteY1" fmla="*/ 1195019 h 3211879"/>
              <a:gd name="connsiteX2" fmla="*/ 702545 w 3159041"/>
              <a:gd name="connsiteY2" fmla="*/ 13327 h 3211879"/>
              <a:gd name="connsiteX3" fmla="*/ 2438040 w 3159041"/>
              <a:gd name="connsiteY3" fmla="*/ 666616 h 3211879"/>
              <a:gd name="connsiteX4" fmla="*/ 3132259 w 3159041"/>
              <a:gd name="connsiteY4" fmla="*/ 2282255 h 3211879"/>
              <a:gd name="connsiteX5" fmla="*/ 1603400 w 3159041"/>
              <a:gd name="connsiteY5" fmla="*/ 3208079 h 3211879"/>
              <a:gd name="connsiteX6" fmla="*/ 346493 w 3159041"/>
              <a:gd name="connsiteY6" fmla="*/ 2557734 h 3211879"/>
              <a:gd name="connsiteX0" fmla="*/ 346493 w 3159041"/>
              <a:gd name="connsiteY0" fmla="*/ 2557734 h 3211879"/>
              <a:gd name="connsiteX1" fmla="*/ 14404 w 3159041"/>
              <a:gd name="connsiteY1" fmla="*/ 1195019 h 3211879"/>
              <a:gd name="connsiteX2" fmla="*/ 702545 w 3159041"/>
              <a:gd name="connsiteY2" fmla="*/ 13327 h 3211879"/>
              <a:gd name="connsiteX3" fmla="*/ 2438040 w 3159041"/>
              <a:gd name="connsiteY3" fmla="*/ 666616 h 3211879"/>
              <a:gd name="connsiteX4" fmla="*/ 3132259 w 3159041"/>
              <a:gd name="connsiteY4" fmla="*/ 2282255 h 3211879"/>
              <a:gd name="connsiteX5" fmla="*/ 1603400 w 3159041"/>
              <a:gd name="connsiteY5" fmla="*/ 3208079 h 3211879"/>
              <a:gd name="connsiteX6" fmla="*/ 346493 w 3159041"/>
              <a:gd name="connsiteY6" fmla="*/ 2557734 h 3211879"/>
              <a:gd name="connsiteX0" fmla="*/ 357883 w 3169076"/>
              <a:gd name="connsiteY0" fmla="*/ 2335509 h 2989654"/>
              <a:gd name="connsiteX1" fmla="*/ 25794 w 3169076"/>
              <a:gd name="connsiteY1" fmla="*/ 972794 h 2989654"/>
              <a:gd name="connsiteX2" fmla="*/ 902817 w 3169076"/>
              <a:gd name="connsiteY2" fmla="*/ 23005 h 2989654"/>
              <a:gd name="connsiteX3" fmla="*/ 2449430 w 3169076"/>
              <a:gd name="connsiteY3" fmla="*/ 444391 h 2989654"/>
              <a:gd name="connsiteX4" fmla="*/ 3143649 w 3169076"/>
              <a:gd name="connsiteY4" fmla="*/ 2060030 h 2989654"/>
              <a:gd name="connsiteX5" fmla="*/ 1614790 w 3169076"/>
              <a:gd name="connsiteY5" fmla="*/ 2985854 h 2989654"/>
              <a:gd name="connsiteX6" fmla="*/ 357883 w 3169076"/>
              <a:gd name="connsiteY6" fmla="*/ 2335509 h 2989654"/>
              <a:gd name="connsiteX0" fmla="*/ 357883 w 3169076"/>
              <a:gd name="connsiteY0" fmla="*/ 2335509 h 2989654"/>
              <a:gd name="connsiteX1" fmla="*/ 25794 w 3169076"/>
              <a:gd name="connsiteY1" fmla="*/ 972794 h 2989654"/>
              <a:gd name="connsiteX2" fmla="*/ 902817 w 3169076"/>
              <a:gd name="connsiteY2" fmla="*/ 23005 h 2989654"/>
              <a:gd name="connsiteX3" fmla="*/ 2449430 w 3169076"/>
              <a:gd name="connsiteY3" fmla="*/ 444391 h 2989654"/>
              <a:gd name="connsiteX4" fmla="*/ 3143649 w 3169076"/>
              <a:gd name="connsiteY4" fmla="*/ 2060030 h 2989654"/>
              <a:gd name="connsiteX5" fmla="*/ 1614790 w 3169076"/>
              <a:gd name="connsiteY5" fmla="*/ 2985854 h 2989654"/>
              <a:gd name="connsiteX6" fmla="*/ 357883 w 3169076"/>
              <a:gd name="connsiteY6" fmla="*/ 2335509 h 2989654"/>
              <a:gd name="connsiteX0" fmla="*/ 357883 w 3169076"/>
              <a:gd name="connsiteY0" fmla="*/ 2335509 h 2989654"/>
              <a:gd name="connsiteX1" fmla="*/ 25794 w 3169076"/>
              <a:gd name="connsiteY1" fmla="*/ 972794 h 2989654"/>
              <a:gd name="connsiteX2" fmla="*/ 902817 w 3169076"/>
              <a:gd name="connsiteY2" fmla="*/ 23005 h 2989654"/>
              <a:gd name="connsiteX3" fmla="*/ 2449430 w 3169076"/>
              <a:gd name="connsiteY3" fmla="*/ 444391 h 2989654"/>
              <a:gd name="connsiteX4" fmla="*/ 3143649 w 3169076"/>
              <a:gd name="connsiteY4" fmla="*/ 2060030 h 2989654"/>
              <a:gd name="connsiteX5" fmla="*/ 1614790 w 3169076"/>
              <a:gd name="connsiteY5" fmla="*/ 2985854 h 2989654"/>
              <a:gd name="connsiteX6" fmla="*/ 357883 w 3169076"/>
              <a:gd name="connsiteY6" fmla="*/ 2335509 h 2989654"/>
              <a:gd name="connsiteX0" fmla="*/ 354774 w 3166313"/>
              <a:gd name="connsiteY0" fmla="*/ 2657823 h 3311968"/>
              <a:gd name="connsiteX1" fmla="*/ 22685 w 3166313"/>
              <a:gd name="connsiteY1" fmla="*/ 1295108 h 3311968"/>
              <a:gd name="connsiteX2" fmla="*/ 849782 w 3166313"/>
              <a:gd name="connsiteY2" fmla="*/ 11193 h 3311968"/>
              <a:gd name="connsiteX3" fmla="*/ 2446321 w 3166313"/>
              <a:gd name="connsiteY3" fmla="*/ 766705 h 3311968"/>
              <a:gd name="connsiteX4" fmla="*/ 3140540 w 3166313"/>
              <a:gd name="connsiteY4" fmla="*/ 2382344 h 3311968"/>
              <a:gd name="connsiteX5" fmla="*/ 1611681 w 3166313"/>
              <a:gd name="connsiteY5" fmla="*/ 3308168 h 3311968"/>
              <a:gd name="connsiteX6" fmla="*/ 354774 w 3166313"/>
              <a:gd name="connsiteY6" fmla="*/ 2657823 h 3311968"/>
              <a:gd name="connsiteX0" fmla="*/ 354774 w 3166313"/>
              <a:gd name="connsiteY0" fmla="*/ 2657823 h 3311968"/>
              <a:gd name="connsiteX1" fmla="*/ 22685 w 3166313"/>
              <a:gd name="connsiteY1" fmla="*/ 1295108 h 3311968"/>
              <a:gd name="connsiteX2" fmla="*/ 849782 w 3166313"/>
              <a:gd name="connsiteY2" fmla="*/ 11193 h 3311968"/>
              <a:gd name="connsiteX3" fmla="*/ 2446321 w 3166313"/>
              <a:gd name="connsiteY3" fmla="*/ 766705 h 3311968"/>
              <a:gd name="connsiteX4" fmla="*/ 3140540 w 3166313"/>
              <a:gd name="connsiteY4" fmla="*/ 2382344 h 3311968"/>
              <a:gd name="connsiteX5" fmla="*/ 1611681 w 3166313"/>
              <a:gd name="connsiteY5" fmla="*/ 3308168 h 3311968"/>
              <a:gd name="connsiteX6" fmla="*/ 354774 w 3166313"/>
              <a:gd name="connsiteY6" fmla="*/ 2657823 h 3311968"/>
              <a:gd name="connsiteX0" fmla="*/ 351431 w 3163360"/>
              <a:gd name="connsiteY0" fmla="*/ 2508679 h 3162824"/>
              <a:gd name="connsiteX1" fmla="*/ 19342 w 3163360"/>
              <a:gd name="connsiteY1" fmla="*/ 1145964 h 3162824"/>
              <a:gd name="connsiteX2" fmla="*/ 791591 w 3163360"/>
              <a:gd name="connsiteY2" fmla="*/ 14699 h 3162824"/>
              <a:gd name="connsiteX3" fmla="*/ 2442978 w 3163360"/>
              <a:gd name="connsiteY3" fmla="*/ 617561 h 3162824"/>
              <a:gd name="connsiteX4" fmla="*/ 3137197 w 3163360"/>
              <a:gd name="connsiteY4" fmla="*/ 2233200 h 3162824"/>
              <a:gd name="connsiteX5" fmla="*/ 1608338 w 3163360"/>
              <a:gd name="connsiteY5" fmla="*/ 3159024 h 3162824"/>
              <a:gd name="connsiteX6" fmla="*/ 351431 w 3163360"/>
              <a:gd name="connsiteY6" fmla="*/ 2508679 h 316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360" h="3162824">
                <a:moveTo>
                  <a:pt x="351431" y="2508679"/>
                </a:moveTo>
                <a:cubicBezTo>
                  <a:pt x="86598" y="2173169"/>
                  <a:pt x="-54018" y="1561627"/>
                  <a:pt x="19342" y="1145964"/>
                </a:cubicBezTo>
                <a:cubicBezTo>
                  <a:pt x="92702" y="730301"/>
                  <a:pt x="387652" y="102766"/>
                  <a:pt x="791591" y="14699"/>
                </a:cubicBezTo>
                <a:cubicBezTo>
                  <a:pt x="1195530" y="-73368"/>
                  <a:pt x="2052044" y="247811"/>
                  <a:pt x="2442978" y="617561"/>
                </a:cubicBezTo>
                <a:cubicBezTo>
                  <a:pt x="2833912" y="987311"/>
                  <a:pt x="3276304" y="1809623"/>
                  <a:pt x="3137197" y="2233200"/>
                </a:cubicBezTo>
                <a:cubicBezTo>
                  <a:pt x="2998090" y="2656777"/>
                  <a:pt x="2138151" y="3214214"/>
                  <a:pt x="1608338" y="3159024"/>
                </a:cubicBezTo>
                <a:cubicBezTo>
                  <a:pt x="1078525" y="3103834"/>
                  <a:pt x="616264" y="2844189"/>
                  <a:pt x="351431" y="2508679"/>
                </a:cubicBezTo>
                <a:close/>
              </a:path>
            </a:pathLst>
          </a:custGeom>
          <a:solidFill>
            <a:srgbClr val="03D7C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Freeform 10"/>
          <p:cNvSpPr/>
          <p:nvPr/>
        </p:nvSpPr>
        <p:spPr>
          <a:xfrm rot="17100000">
            <a:off x="1985027" y="1977201"/>
            <a:ext cx="1928521" cy="1928194"/>
          </a:xfrm>
          <a:custGeom>
            <a:avLst/>
            <a:gdLst>
              <a:gd name="connsiteX0" fmla="*/ 186423 w 2433275"/>
              <a:gd name="connsiteY0" fmla="*/ 2725403 h 3362486"/>
              <a:gd name="connsiteX1" fmla="*/ 42123 w 2433275"/>
              <a:gd name="connsiteY1" fmla="*/ 2145148 h 3362486"/>
              <a:gd name="connsiteX2" fmla="*/ 95874 w 2433275"/>
              <a:gd name="connsiteY2" fmla="*/ 1783149 h 3362486"/>
              <a:gd name="connsiteX3" fmla="*/ 134601 w 2433275"/>
              <a:gd name="connsiteY3" fmla="*/ 1675411 h 3362486"/>
              <a:gd name="connsiteX4" fmla="*/ 95253 w 2433275"/>
              <a:gd name="connsiteY4" fmla="*/ 1567458 h 3362486"/>
              <a:gd name="connsiteX5" fmla="*/ 431069 w 2433275"/>
              <a:gd name="connsiteY5" fmla="*/ 102335 h 3362486"/>
              <a:gd name="connsiteX6" fmla="*/ 2142502 w 2433275"/>
              <a:gd name="connsiteY6" fmla="*/ 923496 h 3362486"/>
              <a:gd name="connsiteX7" fmla="*/ 2428927 w 2433275"/>
              <a:gd name="connsiteY7" fmla="*/ 1908985 h 3362486"/>
              <a:gd name="connsiteX8" fmla="*/ 2425616 w 2433275"/>
              <a:gd name="connsiteY8" fmla="*/ 2010763 h 3362486"/>
              <a:gd name="connsiteX9" fmla="*/ 2427102 w 2433275"/>
              <a:gd name="connsiteY9" fmla="*/ 2020683 h 3362486"/>
              <a:gd name="connsiteX10" fmla="*/ 2433275 w 2433275"/>
              <a:gd name="connsiteY10" fmla="*/ 2145148 h 3362486"/>
              <a:gd name="connsiteX11" fmla="*/ 1237699 w 2433275"/>
              <a:gd name="connsiteY11" fmla="*/ 3362486 h 3362486"/>
              <a:gd name="connsiteX12" fmla="*/ 186423 w 2433275"/>
              <a:gd name="connsiteY12" fmla="*/ 2725403 h 3362486"/>
              <a:gd name="connsiteX0" fmla="*/ 186423 w 2433275"/>
              <a:gd name="connsiteY0" fmla="*/ 2725403 h 3362486"/>
              <a:gd name="connsiteX1" fmla="*/ 42123 w 2433275"/>
              <a:gd name="connsiteY1" fmla="*/ 2145148 h 3362486"/>
              <a:gd name="connsiteX2" fmla="*/ 95874 w 2433275"/>
              <a:gd name="connsiteY2" fmla="*/ 1783149 h 3362486"/>
              <a:gd name="connsiteX3" fmla="*/ 134601 w 2433275"/>
              <a:gd name="connsiteY3" fmla="*/ 1675411 h 3362486"/>
              <a:gd name="connsiteX4" fmla="*/ 95253 w 2433275"/>
              <a:gd name="connsiteY4" fmla="*/ 1567458 h 3362486"/>
              <a:gd name="connsiteX5" fmla="*/ 431069 w 2433275"/>
              <a:gd name="connsiteY5" fmla="*/ 102335 h 3362486"/>
              <a:gd name="connsiteX6" fmla="*/ 2142502 w 2433275"/>
              <a:gd name="connsiteY6" fmla="*/ 923496 h 3362486"/>
              <a:gd name="connsiteX7" fmla="*/ 2428927 w 2433275"/>
              <a:gd name="connsiteY7" fmla="*/ 1908985 h 3362486"/>
              <a:gd name="connsiteX8" fmla="*/ 2425616 w 2433275"/>
              <a:gd name="connsiteY8" fmla="*/ 2010763 h 3362486"/>
              <a:gd name="connsiteX9" fmla="*/ 2427102 w 2433275"/>
              <a:gd name="connsiteY9" fmla="*/ 2020683 h 3362486"/>
              <a:gd name="connsiteX10" fmla="*/ 2433275 w 2433275"/>
              <a:gd name="connsiteY10" fmla="*/ 2145148 h 3362486"/>
              <a:gd name="connsiteX11" fmla="*/ 1237699 w 2433275"/>
              <a:gd name="connsiteY11" fmla="*/ 3362486 h 3362486"/>
              <a:gd name="connsiteX12" fmla="*/ 186423 w 2433275"/>
              <a:gd name="connsiteY12" fmla="*/ 2725403 h 3362486"/>
              <a:gd name="connsiteX0" fmla="*/ 186423 w 2433275"/>
              <a:gd name="connsiteY0" fmla="*/ 2725403 h 3362486"/>
              <a:gd name="connsiteX1" fmla="*/ 42123 w 2433275"/>
              <a:gd name="connsiteY1" fmla="*/ 2145148 h 3362486"/>
              <a:gd name="connsiteX2" fmla="*/ 95874 w 2433275"/>
              <a:gd name="connsiteY2" fmla="*/ 1783149 h 3362486"/>
              <a:gd name="connsiteX3" fmla="*/ 134601 w 2433275"/>
              <a:gd name="connsiteY3" fmla="*/ 1675411 h 3362486"/>
              <a:gd name="connsiteX4" fmla="*/ 95253 w 2433275"/>
              <a:gd name="connsiteY4" fmla="*/ 1567458 h 3362486"/>
              <a:gd name="connsiteX5" fmla="*/ 431069 w 2433275"/>
              <a:gd name="connsiteY5" fmla="*/ 102335 h 3362486"/>
              <a:gd name="connsiteX6" fmla="*/ 2142502 w 2433275"/>
              <a:gd name="connsiteY6" fmla="*/ 923496 h 3362486"/>
              <a:gd name="connsiteX7" fmla="*/ 2428927 w 2433275"/>
              <a:gd name="connsiteY7" fmla="*/ 1908985 h 3362486"/>
              <a:gd name="connsiteX8" fmla="*/ 2425616 w 2433275"/>
              <a:gd name="connsiteY8" fmla="*/ 2010763 h 3362486"/>
              <a:gd name="connsiteX9" fmla="*/ 2433275 w 2433275"/>
              <a:gd name="connsiteY9" fmla="*/ 2145148 h 3362486"/>
              <a:gd name="connsiteX10" fmla="*/ 1237699 w 2433275"/>
              <a:gd name="connsiteY10" fmla="*/ 3362486 h 3362486"/>
              <a:gd name="connsiteX11" fmla="*/ 186423 w 2433275"/>
              <a:gd name="connsiteY11" fmla="*/ 2725403 h 3362486"/>
              <a:gd name="connsiteX0" fmla="*/ 186423 w 2433275"/>
              <a:gd name="connsiteY0" fmla="*/ 2725403 h 3362486"/>
              <a:gd name="connsiteX1" fmla="*/ 42123 w 2433275"/>
              <a:gd name="connsiteY1" fmla="*/ 2145148 h 3362486"/>
              <a:gd name="connsiteX2" fmla="*/ 95874 w 2433275"/>
              <a:gd name="connsiteY2" fmla="*/ 1783149 h 3362486"/>
              <a:gd name="connsiteX3" fmla="*/ 134601 w 2433275"/>
              <a:gd name="connsiteY3" fmla="*/ 1675411 h 3362486"/>
              <a:gd name="connsiteX4" fmla="*/ 95253 w 2433275"/>
              <a:gd name="connsiteY4" fmla="*/ 1567458 h 3362486"/>
              <a:gd name="connsiteX5" fmla="*/ 431069 w 2433275"/>
              <a:gd name="connsiteY5" fmla="*/ 102335 h 3362486"/>
              <a:gd name="connsiteX6" fmla="*/ 2142502 w 2433275"/>
              <a:gd name="connsiteY6" fmla="*/ 923496 h 3362486"/>
              <a:gd name="connsiteX7" fmla="*/ 2428927 w 2433275"/>
              <a:gd name="connsiteY7" fmla="*/ 1908985 h 3362486"/>
              <a:gd name="connsiteX8" fmla="*/ 2433275 w 2433275"/>
              <a:gd name="connsiteY8" fmla="*/ 2145148 h 3362486"/>
              <a:gd name="connsiteX9" fmla="*/ 1237699 w 2433275"/>
              <a:gd name="connsiteY9" fmla="*/ 3362486 h 3362486"/>
              <a:gd name="connsiteX10" fmla="*/ 186423 w 2433275"/>
              <a:gd name="connsiteY10" fmla="*/ 2725403 h 3362486"/>
              <a:gd name="connsiteX0" fmla="*/ 186423 w 2500046"/>
              <a:gd name="connsiteY0" fmla="*/ 2688981 h 3326064"/>
              <a:gd name="connsiteX1" fmla="*/ 42123 w 2500046"/>
              <a:gd name="connsiteY1" fmla="*/ 2108726 h 3326064"/>
              <a:gd name="connsiteX2" fmla="*/ 95874 w 2500046"/>
              <a:gd name="connsiteY2" fmla="*/ 1746727 h 3326064"/>
              <a:gd name="connsiteX3" fmla="*/ 134601 w 2500046"/>
              <a:gd name="connsiteY3" fmla="*/ 1638989 h 3326064"/>
              <a:gd name="connsiteX4" fmla="*/ 95253 w 2500046"/>
              <a:gd name="connsiteY4" fmla="*/ 1531036 h 3326064"/>
              <a:gd name="connsiteX5" fmla="*/ 431069 w 2500046"/>
              <a:gd name="connsiteY5" fmla="*/ 65913 h 3326064"/>
              <a:gd name="connsiteX6" fmla="*/ 2142502 w 2500046"/>
              <a:gd name="connsiteY6" fmla="*/ 887074 h 3326064"/>
              <a:gd name="connsiteX7" fmla="*/ 2433275 w 2500046"/>
              <a:gd name="connsiteY7" fmla="*/ 2108726 h 3326064"/>
              <a:gd name="connsiteX8" fmla="*/ 1237699 w 2500046"/>
              <a:gd name="connsiteY8" fmla="*/ 3326064 h 3326064"/>
              <a:gd name="connsiteX9" fmla="*/ 186423 w 2500046"/>
              <a:gd name="connsiteY9" fmla="*/ 2688981 h 3326064"/>
              <a:gd name="connsiteX0" fmla="*/ 186423 w 2435072"/>
              <a:gd name="connsiteY0" fmla="*/ 2688981 h 3326064"/>
              <a:gd name="connsiteX1" fmla="*/ 42123 w 2435072"/>
              <a:gd name="connsiteY1" fmla="*/ 2108726 h 3326064"/>
              <a:gd name="connsiteX2" fmla="*/ 95874 w 2435072"/>
              <a:gd name="connsiteY2" fmla="*/ 1746727 h 3326064"/>
              <a:gd name="connsiteX3" fmla="*/ 134601 w 2435072"/>
              <a:gd name="connsiteY3" fmla="*/ 1638989 h 3326064"/>
              <a:gd name="connsiteX4" fmla="*/ 95253 w 2435072"/>
              <a:gd name="connsiteY4" fmla="*/ 1531036 h 3326064"/>
              <a:gd name="connsiteX5" fmla="*/ 431069 w 2435072"/>
              <a:gd name="connsiteY5" fmla="*/ 65913 h 3326064"/>
              <a:gd name="connsiteX6" fmla="*/ 2142502 w 2435072"/>
              <a:gd name="connsiteY6" fmla="*/ 887074 h 3326064"/>
              <a:gd name="connsiteX7" fmla="*/ 2433275 w 2435072"/>
              <a:gd name="connsiteY7" fmla="*/ 2108726 h 3326064"/>
              <a:gd name="connsiteX8" fmla="*/ 1237699 w 2435072"/>
              <a:gd name="connsiteY8" fmla="*/ 3326064 h 3326064"/>
              <a:gd name="connsiteX9" fmla="*/ 186423 w 2435072"/>
              <a:gd name="connsiteY9" fmla="*/ 2688981 h 3326064"/>
              <a:gd name="connsiteX0" fmla="*/ 186423 w 2860783"/>
              <a:gd name="connsiteY0" fmla="*/ 2691344 h 3328427"/>
              <a:gd name="connsiteX1" fmla="*/ 42123 w 2860783"/>
              <a:gd name="connsiteY1" fmla="*/ 2111089 h 3328427"/>
              <a:gd name="connsiteX2" fmla="*/ 95874 w 2860783"/>
              <a:gd name="connsiteY2" fmla="*/ 1749090 h 3328427"/>
              <a:gd name="connsiteX3" fmla="*/ 134601 w 2860783"/>
              <a:gd name="connsiteY3" fmla="*/ 1641352 h 3328427"/>
              <a:gd name="connsiteX4" fmla="*/ 95253 w 2860783"/>
              <a:gd name="connsiteY4" fmla="*/ 1533399 h 3328427"/>
              <a:gd name="connsiteX5" fmla="*/ 431069 w 2860783"/>
              <a:gd name="connsiteY5" fmla="*/ 68276 h 3328427"/>
              <a:gd name="connsiteX6" fmla="*/ 2142502 w 2860783"/>
              <a:gd name="connsiteY6" fmla="*/ 889437 h 3328427"/>
              <a:gd name="connsiteX7" fmla="*/ 2860783 w 2860783"/>
              <a:gd name="connsiteY7" fmla="*/ 2337204 h 3328427"/>
              <a:gd name="connsiteX8" fmla="*/ 1237699 w 2860783"/>
              <a:gd name="connsiteY8" fmla="*/ 3328427 h 3328427"/>
              <a:gd name="connsiteX9" fmla="*/ 186423 w 2860783"/>
              <a:gd name="connsiteY9" fmla="*/ 2691344 h 3328427"/>
              <a:gd name="connsiteX0" fmla="*/ 186423 w 2860783"/>
              <a:gd name="connsiteY0" fmla="*/ 2691344 h 3328427"/>
              <a:gd name="connsiteX1" fmla="*/ 42123 w 2860783"/>
              <a:gd name="connsiteY1" fmla="*/ 2111089 h 3328427"/>
              <a:gd name="connsiteX2" fmla="*/ 95874 w 2860783"/>
              <a:gd name="connsiteY2" fmla="*/ 1749090 h 3328427"/>
              <a:gd name="connsiteX3" fmla="*/ 95253 w 2860783"/>
              <a:gd name="connsiteY3" fmla="*/ 1533399 h 3328427"/>
              <a:gd name="connsiteX4" fmla="*/ 431069 w 2860783"/>
              <a:gd name="connsiteY4" fmla="*/ 68276 h 3328427"/>
              <a:gd name="connsiteX5" fmla="*/ 2142502 w 2860783"/>
              <a:gd name="connsiteY5" fmla="*/ 889437 h 3328427"/>
              <a:gd name="connsiteX6" fmla="*/ 2860783 w 2860783"/>
              <a:gd name="connsiteY6" fmla="*/ 2337204 h 3328427"/>
              <a:gd name="connsiteX7" fmla="*/ 1237699 w 2860783"/>
              <a:gd name="connsiteY7" fmla="*/ 3328427 h 3328427"/>
              <a:gd name="connsiteX8" fmla="*/ 186423 w 2860783"/>
              <a:gd name="connsiteY8" fmla="*/ 2691344 h 3328427"/>
              <a:gd name="connsiteX0" fmla="*/ 144300 w 2818660"/>
              <a:gd name="connsiteY0" fmla="*/ 2691344 h 3328427"/>
              <a:gd name="connsiteX1" fmla="*/ 0 w 2818660"/>
              <a:gd name="connsiteY1" fmla="*/ 2111089 h 3328427"/>
              <a:gd name="connsiteX2" fmla="*/ 53751 w 2818660"/>
              <a:gd name="connsiteY2" fmla="*/ 1749090 h 3328427"/>
              <a:gd name="connsiteX3" fmla="*/ 388946 w 2818660"/>
              <a:gd name="connsiteY3" fmla="*/ 68276 h 3328427"/>
              <a:gd name="connsiteX4" fmla="*/ 2100379 w 2818660"/>
              <a:gd name="connsiteY4" fmla="*/ 889437 h 3328427"/>
              <a:gd name="connsiteX5" fmla="*/ 2818660 w 2818660"/>
              <a:gd name="connsiteY5" fmla="*/ 2337204 h 3328427"/>
              <a:gd name="connsiteX6" fmla="*/ 1195576 w 2818660"/>
              <a:gd name="connsiteY6" fmla="*/ 3328427 h 3328427"/>
              <a:gd name="connsiteX7" fmla="*/ 144300 w 2818660"/>
              <a:gd name="connsiteY7" fmla="*/ 2691344 h 3328427"/>
              <a:gd name="connsiteX0" fmla="*/ 154159 w 2828519"/>
              <a:gd name="connsiteY0" fmla="*/ 2661830 h 3298913"/>
              <a:gd name="connsiteX1" fmla="*/ 9859 w 2828519"/>
              <a:gd name="connsiteY1" fmla="*/ 2081575 h 3298913"/>
              <a:gd name="connsiteX2" fmla="*/ 398805 w 2828519"/>
              <a:gd name="connsiteY2" fmla="*/ 38762 h 3298913"/>
              <a:gd name="connsiteX3" fmla="*/ 2110238 w 2828519"/>
              <a:gd name="connsiteY3" fmla="*/ 859923 h 3298913"/>
              <a:gd name="connsiteX4" fmla="*/ 2828519 w 2828519"/>
              <a:gd name="connsiteY4" fmla="*/ 2307690 h 3298913"/>
              <a:gd name="connsiteX5" fmla="*/ 1205435 w 2828519"/>
              <a:gd name="connsiteY5" fmla="*/ 3298913 h 3298913"/>
              <a:gd name="connsiteX6" fmla="*/ 154159 w 2828519"/>
              <a:gd name="connsiteY6" fmla="*/ 2661830 h 3298913"/>
              <a:gd name="connsiteX0" fmla="*/ 154159 w 2828519"/>
              <a:gd name="connsiteY0" fmla="*/ 2661830 h 3298913"/>
              <a:gd name="connsiteX1" fmla="*/ 9859 w 2828519"/>
              <a:gd name="connsiteY1" fmla="*/ 2081575 h 3298913"/>
              <a:gd name="connsiteX2" fmla="*/ 398805 w 2828519"/>
              <a:gd name="connsiteY2" fmla="*/ 38762 h 3298913"/>
              <a:gd name="connsiteX3" fmla="*/ 2110238 w 2828519"/>
              <a:gd name="connsiteY3" fmla="*/ 859923 h 3298913"/>
              <a:gd name="connsiteX4" fmla="*/ 2828519 w 2828519"/>
              <a:gd name="connsiteY4" fmla="*/ 2307690 h 3298913"/>
              <a:gd name="connsiteX5" fmla="*/ 1205435 w 2828519"/>
              <a:gd name="connsiteY5" fmla="*/ 3298913 h 3298913"/>
              <a:gd name="connsiteX6" fmla="*/ 154159 w 2828519"/>
              <a:gd name="connsiteY6" fmla="*/ 2661830 h 3298913"/>
              <a:gd name="connsiteX0" fmla="*/ 154159 w 2828519"/>
              <a:gd name="connsiteY0" fmla="*/ 2661830 h 3298913"/>
              <a:gd name="connsiteX1" fmla="*/ 9859 w 2828519"/>
              <a:gd name="connsiteY1" fmla="*/ 2081575 h 3298913"/>
              <a:gd name="connsiteX2" fmla="*/ 398805 w 2828519"/>
              <a:gd name="connsiteY2" fmla="*/ 38762 h 3298913"/>
              <a:gd name="connsiteX3" fmla="*/ 2110238 w 2828519"/>
              <a:gd name="connsiteY3" fmla="*/ 859923 h 3298913"/>
              <a:gd name="connsiteX4" fmla="*/ 2828519 w 2828519"/>
              <a:gd name="connsiteY4" fmla="*/ 2307690 h 3298913"/>
              <a:gd name="connsiteX5" fmla="*/ 1205435 w 2828519"/>
              <a:gd name="connsiteY5" fmla="*/ 3298913 h 3298913"/>
              <a:gd name="connsiteX6" fmla="*/ 154159 w 2828519"/>
              <a:gd name="connsiteY6" fmla="*/ 2661830 h 3298913"/>
              <a:gd name="connsiteX0" fmla="*/ 446456 w 3120816"/>
              <a:gd name="connsiteY0" fmla="*/ 2627987 h 3265070"/>
              <a:gd name="connsiteX1" fmla="*/ 2961 w 3120816"/>
              <a:gd name="connsiteY1" fmla="*/ 1186611 h 3265070"/>
              <a:gd name="connsiteX2" fmla="*/ 691102 w 3120816"/>
              <a:gd name="connsiteY2" fmla="*/ 4919 h 3265070"/>
              <a:gd name="connsiteX3" fmla="*/ 2402535 w 3120816"/>
              <a:gd name="connsiteY3" fmla="*/ 826080 h 3265070"/>
              <a:gd name="connsiteX4" fmla="*/ 3120816 w 3120816"/>
              <a:gd name="connsiteY4" fmla="*/ 2273847 h 3265070"/>
              <a:gd name="connsiteX5" fmla="*/ 1497732 w 3120816"/>
              <a:gd name="connsiteY5" fmla="*/ 3265070 h 3265070"/>
              <a:gd name="connsiteX6" fmla="*/ 446456 w 3120816"/>
              <a:gd name="connsiteY6" fmla="*/ 2627987 h 3265070"/>
              <a:gd name="connsiteX0" fmla="*/ 448528 w 3122888"/>
              <a:gd name="connsiteY0" fmla="*/ 2627987 h 3265070"/>
              <a:gd name="connsiteX1" fmla="*/ 5033 w 3122888"/>
              <a:gd name="connsiteY1" fmla="*/ 1186611 h 3265070"/>
              <a:gd name="connsiteX2" fmla="*/ 693174 w 3122888"/>
              <a:gd name="connsiteY2" fmla="*/ 4919 h 3265070"/>
              <a:gd name="connsiteX3" fmla="*/ 2404607 w 3122888"/>
              <a:gd name="connsiteY3" fmla="*/ 826080 h 3265070"/>
              <a:gd name="connsiteX4" fmla="*/ 3122888 w 3122888"/>
              <a:gd name="connsiteY4" fmla="*/ 2273847 h 3265070"/>
              <a:gd name="connsiteX5" fmla="*/ 1499804 w 3122888"/>
              <a:gd name="connsiteY5" fmla="*/ 3265070 h 3265070"/>
              <a:gd name="connsiteX6" fmla="*/ 448528 w 3122888"/>
              <a:gd name="connsiteY6" fmla="*/ 2627987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65070"/>
              <a:gd name="connsiteX1" fmla="*/ 7718 w 3125573"/>
              <a:gd name="connsiteY1" fmla="*/ 1186611 h 3265070"/>
              <a:gd name="connsiteX2" fmla="*/ 695859 w 3125573"/>
              <a:gd name="connsiteY2" fmla="*/ 4919 h 3265070"/>
              <a:gd name="connsiteX3" fmla="*/ 2407292 w 3125573"/>
              <a:gd name="connsiteY3" fmla="*/ 826080 h 3265070"/>
              <a:gd name="connsiteX4" fmla="*/ 3125573 w 3125573"/>
              <a:gd name="connsiteY4" fmla="*/ 2273847 h 3265070"/>
              <a:gd name="connsiteX5" fmla="*/ 1502489 w 3125573"/>
              <a:gd name="connsiteY5" fmla="*/ 3265070 h 3265070"/>
              <a:gd name="connsiteX6" fmla="*/ 339807 w 3125573"/>
              <a:gd name="connsiteY6" fmla="*/ 2549326 h 3265070"/>
              <a:gd name="connsiteX0" fmla="*/ 339807 w 3125573"/>
              <a:gd name="connsiteY0" fmla="*/ 2549326 h 3270426"/>
              <a:gd name="connsiteX1" fmla="*/ 7718 w 3125573"/>
              <a:gd name="connsiteY1" fmla="*/ 1186611 h 3270426"/>
              <a:gd name="connsiteX2" fmla="*/ 695859 w 3125573"/>
              <a:gd name="connsiteY2" fmla="*/ 4919 h 3270426"/>
              <a:gd name="connsiteX3" fmla="*/ 2407292 w 3125573"/>
              <a:gd name="connsiteY3" fmla="*/ 826080 h 3270426"/>
              <a:gd name="connsiteX4" fmla="*/ 3125573 w 3125573"/>
              <a:gd name="connsiteY4" fmla="*/ 2273847 h 3270426"/>
              <a:gd name="connsiteX5" fmla="*/ 1502489 w 3125573"/>
              <a:gd name="connsiteY5" fmla="*/ 3265070 h 3270426"/>
              <a:gd name="connsiteX6" fmla="*/ 339807 w 3125573"/>
              <a:gd name="connsiteY6" fmla="*/ 2549326 h 3270426"/>
              <a:gd name="connsiteX0" fmla="*/ 346493 w 3156793"/>
              <a:gd name="connsiteY0" fmla="*/ 2549326 h 3203306"/>
              <a:gd name="connsiteX1" fmla="*/ 14404 w 3156793"/>
              <a:gd name="connsiteY1" fmla="*/ 1186611 h 3203306"/>
              <a:gd name="connsiteX2" fmla="*/ 702545 w 3156793"/>
              <a:gd name="connsiteY2" fmla="*/ 4919 h 3203306"/>
              <a:gd name="connsiteX3" fmla="*/ 2413978 w 3156793"/>
              <a:gd name="connsiteY3" fmla="*/ 826080 h 3203306"/>
              <a:gd name="connsiteX4" fmla="*/ 3132259 w 3156793"/>
              <a:gd name="connsiteY4" fmla="*/ 2273847 h 3203306"/>
              <a:gd name="connsiteX5" fmla="*/ 1603400 w 3156793"/>
              <a:gd name="connsiteY5" fmla="*/ 3199671 h 3203306"/>
              <a:gd name="connsiteX6" fmla="*/ 346493 w 3156793"/>
              <a:gd name="connsiteY6" fmla="*/ 2549326 h 3203306"/>
              <a:gd name="connsiteX0" fmla="*/ 346493 w 3156793"/>
              <a:gd name="connsiteY0" fmla="*/ 2549326 h 3203306"/>
              <a:gd name="connsiteX1" fmla="*/ 14404 w 3156793"/>
              <a:gd name="connsiteY1" fmla="*/ 1186611 h 3203306"/>
              <a:gd name="connsiteX2" fmla="*/ 702545 w 3156793"/>
              <a:gd name="connsiteY2" fmla="*/ 4919 h 3203306"/>
              <a:gd name="connsiteX3" fmla="*/ 2413978 w 3156793"/>
              <a:gd name="connsiteY3" fmla="*/ 826080 h 3203306"/>
              <a:gd name="connsiteX4" fmla="*/ 3132259 w 3156793"/>
              <a:gd name="connsiteY4" fmla="*/ 2273847 h 3203306"/>
              <a:gd name="connsiteX5" fmla="*/ 1603400 w 3156793"/>
              <a:gd name="connsiteY5" fmla="*/ 3199671 h 3203306"/>
              <a:gd name="connsiteX6" fmla="*/ 346493 w 3156793"/>
              <a:gd name="connsiteY6" fmla="*/ 2549326 h 3203306"/>
              <a:gd name="connsiteX0" fmla="*/ 346493 w 3159041"/>
              <a:gd name="connsiteY0" fmla="*/ 2557734 h 3211879"/>
              <a:gd name="connsiteX1" fmla="*/ 14404 w 3159041"/>
              <a:gd name="connsiteY1" fmla="*/ 1195019 h 3211879"/>
              <a:gd name="connsiteX2" fmla="*/ 702545 w 3159041"/>
              <a:gd name="connsiteY2" fmla="*/ 13327 h 3211879"/>
              <a:gd name="connsiteX3" fmla="*/ 2438040 w 3159041"/>
              <a:gd name="connsiteY3" fmla="*/ 666616 h 3211879"/>
              <a:gd name="connsiteX4" fmla="*/ 3132259 w 3159041"/>
              <a:gd name="connsiteY4" fmla="*/ 2282255 h 3211879"/>
              <a:gd name="connsiteX5" fmla="*/ 1603400 w 3159041"/>
              <a:gd name="connsiteY5" fmla="*/ 3208079 h 3211879"/>
              <a:gd name="connsiteX6" fmla="*/ 346493 w 3159041"/>
              <a:gd name="connsiteY6" fmla="*/ 2557734 h 3211879"/>
              <a:gd name="connsiteX0" fmla="*/ 346493 w 3159041"/>
              <a:gd name="connsiteY0" fmla="*/ 2557734 h 3211879"/>
              <a:gd name="connsiteX1" fmla="*/ 14404 w 3159041"/>
              <a:gd name="connsiteY1" fmla="*/ 1195019 h 3211879"/>
              <a:gd name="connsiteX2" fmla="*/ 702545 w 3159041"/>
              <a:gd name="connsiteY2" fmla="*/ 13327 h 3211879"/>
              <a:gd name="connsiteX3" fmla="*/ 2438040 w 3159041"/>
              <a:gd name="connsiteY3" fmla="*/ 666616 h 3211879"/>
              <a:gd name="connsiteX4" fmla="*/ 3132259 w 3159041"/>
              <a:gd name="connsiteY4" fmla="*/ 2282255 h 3211879"/>
              <a:gd name="connsiteX5" fmla="*/ 1603400 w 3159041"/>
              <a:gd name="connsiteY5" fmla="*/ 3208079 h 3211879"/>
              <a:gd name="connsiteX6" fmla="*/ 346493 w 3159041"/>
              <a:gd name="connsiteY6" fmla="*/ 2557734 h 3211879"/>
              <a:gd name="connsiteX0" fmla="*/ 357883 w 3169076"/>
              <a:gd name="connsiteY0" fmla="*/ 2335509 h 2989654"/>
              <a:gd name="connsiteX1" fmla="*/ 25794 w 3169076"/>
              <a:gd name="connsiteY1" fmla="*/ 972794 h 2989654"/>
              <a:gd name="connsiteX2" fmla="*/ 902817 w 3169076"/>
              <a:gd name="connsiteY2" fmla="*/ 23005 h 2989654"/>
              <a:gd name="connsiteX3" fmla="*/ 2449430 w 3169076"/>
              <a:gd name="connsiteY3" fmla="*/ 444391 h 2989654"/>
              <a:gd name="connsiteX4" fmla="*/ 3143649 w 3169076"/>
              <a:gd name="connsiteY4" fmla="*/ 2060030 h 2989654"/>
              <a:gd name="connsiteX5" fmla="*/ 1614790 w 3169076"/>
              <a:gd name="connsiteY5" fmla="*/ 2985854 h 2989654"/>
              <a:gd name="connsiteX6" fmla="*/ 357883 w 3169076"/>
              <a:gd name="connsiteY6" fmla="*/ 2335509 h 2989654"/>
              <a:gd name="connsiteX0" fmla="*/ 357883 w 3169076"/>
              <a:gd name="connsiteY0" fmla="*/ 2335509 h 2989654"/>
              <a:gd name="connsiteX1" fmla="*/ 25794 w 3169076"/>
              <a:gd name="connsiteY1" fmla="*/ 972794 h 2989654"/>
              <a:gd name="connsiteX2" fmla="*/ 902817 w 3169076"/>
              <a:gd name="connsiteY2" fmla="*/ 23005 h 2989654"/>
              <a:gd name="connsiteX3" fmla="*/ 2449430 w 3169076"/>
              <a:gd name="connsiteY3" fmla="*/ 444391 h 2989654"/>
              <a:gd name="connsiteX4" fmla="*/ 3143649 w 3169076"/>
              <a:gd name="connsiteY4" fmla="*/ 2060030 h 2989654"/>
              <a:gd name="connsiteX5" fmla="*/ 1614790 w 3169076"/>
              <a:gd name="connsiteY5" fmla="*/ 2985854 h 2989654"/>
              <a:gd name="connsiteX6" fmla="*/ 357883 w 3169076"/>
              <a:gd name="connsiteY6" fmla="*/ 2335509 h 2989654"/>
              <a:gd name="connsiteX0" fmla="*/ 357883 w 3169076"/>
              <a:gd name="connsiteY0" fmla="*/ 2335509 h 2989654"/>
              <a:gd name="connsiteX1" fmla="*/ 25794 w 3169076"/>
              <a:gd name="connsiteY1" fmla="*/ 972794 h 2989654"/>
              <a:gd name="connsiteX2" fmla="*/ 902817 w 3169076"/>
              <a:gd name="connsiteY2" fmla="*/ 23005 h 2989654"/>
              <a:gd name="connsiteX3" fmla="*/ 2449430 w 3169076"/>
              <a:gd name="connsiteY3" fmla="*/ 444391 h 2989654"/>
              <a:gd name="connsiteX4" fmla="*/ 3143649 w 3169076"/>
              <a:gd name="connsiteY4" fmla="*/ 2060030 h 2989654"/>
              <a:gd name="connsiteX5" fmla="*/ 1614790 w 3169076"/>
              <a:gd name="connsiteY5" fmla="*/ 2985854 h 2989654"/>
              <a:gd name="connsiteX6" fmla="*/ 357883 w 3169076"/>
              <a:gd name="connsiteY6" fmla="*/ 2335509 h 2989654"/>
              <a:gd name="connsiteX0" fmla="*/ 354774 w 3166313"/>
              <a:gd name="connsiteY0" fmla="*/ 2657823 h 3311968"/>
              <a:gd name="connsiteX1" fmla="*/ 22685 w 3166313"/>
              <a:gd name="connsiteY1" fmla="*/ 1295108 h 3311968"/>
              <a:gd name="connsiteX2" fmla="*/ 849782 w 3166313"/>
              <a:gd name="connsiteY2" fmla="*/ 11193 h 3311968"/>
              <a:gd name="connsiteX3" fmla="*/ 2446321 w 3166313"/>
              <a:gd name="connsiteY3" fmla="*/ 766705 h 3311968"/>
              <a:gd name="connsiteX4" fmla="*/ 3140540 w 3166313"/>
              <a:gd name="connsiteY4" fmla="*/ 2382344 h 3311968"/>
              <a:gd name="connsiteX5" fmla="*/ 1611681 w 3166313"/>
              <a:gd name="connsiteY5" fmla="*/ 3308168 h 3311968"/>
              <a:gd name="connsiteX6" fmla="*/ 354774 w 3166313"/>
              <a:gd name="connsiteY6" fmla="*/ 2657823 h 3311968"/>
              <a:gd name="connsiteX0" fmla="*/ 354774 w 3166313"/>
              <a:gd name="connsiteY0" fmla="*/ 2657823 h 3311968"/>
              <a:gd name="connsiteX1" fmla="*/ 22685 w 3166313"/>
              <a:gd name="connsiteY1" fmla="*/ 1295108 h 3311968"/>
              <a:gd name="connsiteX2" fmla="*/ 849782 w 3166313"/>
              <a:gd name="connsiteY2" fmla="*/ 11193 h 3311968"/>
              <a:gd name="connsiteX3" fmla="*/ 2446321 w 3166313"/>
              <a:gd name="connsiteY3" fmla="*/ 766705 h 3311968"/>
              <a:gd name="connsiteX4" fmla="*/ 3140540 w 3166313"/>
              <a:gd name="connsiteY4" fmla="*/ 2382344 h 3311968"/>
              <a:gd name="connsiteX5" fmla="*/ 1611681 w 3166313"/>
              <a:gd name="connsiteY5" fmla="*/ 3308168 h 3311968"/>
              <a:gd name="connsiteX6" fmla="*/ 354774 w 3166313"/>
              <a:gd name="connsiteY6" fmla="*/ 2657823 h 3311968"/>
              <a:gd name="connsiteX0" fmla="*/ 351431 w 3163360"/>
              <a:gd name="connsiteY0" fmla="*/ 2508679 h 3162824"/>
              <a:gd name="connsiteX1" fmla="*/ 19342 w 3163360"/>
              <a:gd name="connsiteY1" fmla="*/ 1145964 h 3162824"/>
              <a:gd name="connsiteX2" fmla="*/ 791591 w 3163360"/>
              <a:gd name="connsiteY2" fmla="*/ 14699 h 3162824"/>
              <a:gd name="connsiteX3" fmla="*/ 2442978 w 3163360"/>
              <a:gd name="connsiteY3" fmla="*/ 617561 h 3162824"/>
              <a:gd name="connsiteX4" fmla="*/ 3137197 w 3163360"/>
              <a:gd name="connsiteY4" fmla="*/ 2233200 h 3162824"/>
              <a:gd name="connsiteX5" fmla="*/ 1608338 w 3163360"/>
              <a:gd name="connsiteY5" fmla="*/ 3159024 h 3162824"/>
              <a:gd name="connsiteX6" fmla="*/ 351431 w 3163360"/>
              <a:gd name="connsiteY6" fmla="*/ 2508679 h 316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360" h="3162824">
                <a:moveTo>
                  <a:pt x="351431" y="2508679"/>
                </a:moveTo>
                <a:cubicBezTo>
                  <a:pt x="86598" y="2173169"/>
                  <a:pt x="-54018" y="1561627"/>
                  <a:pt x="19342" y="1145964"/>
                </a:cubicBezTo>
                <a:cubicBezTo>
                  <a:pt x="92702" y="730301"/>
                  <a:pt x="387652" y="102766"/>
                  <a:pt x="791591" y="14699"/>
                </a:cubicBezTo>
                <a:cubicBezTo>
                  <a:pt x="1195530" y="-73368"/>
                  <a:pt x="2052044" y="247811"/>
                  <a:pt x="2442978" y="617561"/>
                </a:cubicBezTo>
                <a:cubicBezTo>
                  <a:pt x="2833912" y="987311"/>
                  <a:pt x="3276304" y="1809623"/>
                  <a:pt x="3137197" y="2233200"/>
                </a:cubicBezTo>
                <a:cubicBezTo>
                  <a:pt x="2998090" y="2656777"/>
                  <a:pt x="2138151" y="3214214"/>
                  <a:pt x="1608338" y="3159024"/>
                </a:cubicBezTo>
                <a:cubicBezTo>
                  <a:pt x="1078525" y="3103834"/>
                  <a:pt x="616264" y="2844189"/>
                  <a:pt x="351431" y="2508679"/>
                </a:cubicBez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4371975" y="3245140"/>
            <a:ext cx="2543175" cy="1569660"/>
          </a:xfrm>
          <a:prstGeom prst="rect">
            <a:avLst/>
          </a:prstGeom>
        </p:spPr>
        <p:txBody>
          <a:bodyPr wrap="square">
            <a:spAutoFit/>
          </a:bodyPr>
          <a:lstStyle/>
          <a:p>
            <a:r>
              <a:rPr lang="en-US" altLang="ko-KR" sz="1200" smtClean="0">
                <a:solidFill>
                  <a:schemeClr val="bg1"/>
                </a:solidFill>
                <a:latin typeface="나눔스퀘어" panose="020B0600000101010101" pitchFamily="50" charset="-127"/>
                <a:ea typeface="나눔스퀘어" panose="020B0600000101010101" pitchFamily="50" charset="-127"/>
              </a:rPr>
              <a:t>Lorem </a:t>
            </a:r>
            <a:r>
              <a:rPr lang="en-US" altLang="ko-KR" sz="1200">
                <a:solidFill>
                  <a:schemeClr val="bg1"/>
                </a:solidFill>
                <a:latin typeface="나눔스퀘어" panose="020B0600000101010101" pitchFamily="50" charset="-127"/>
                <a:ea typeface="나눔스퀘어" panose="020B0600000101010101" pitchFamily="50" charset="-127"/>
              </a:rPr>
              <a:t>ipsum dolor sit amet, consectetur adipiscing elit, sed do eiusmod tempor incididunt ut labore et dolore magna aliqua. Ut enim ad minim veniam, quis nostrud exercitation ullamco laboris nisi ut aliquip ex ea commodo consequat. </a:t>
            </a:r>
            <a:endParaRPr lang="ko-KR" altLang="en-US" sz="1200">
              <a:solidFill>
                <a:schemeClr val="bg1"/>
              </a:solidFill>
              <a:latin typeface="나눔스퀘어" panose="020B0600000101010101" pitchFamily="50" charset="-127"/>
              <a:ea typeface="나눔스퀘어" panose="020B0600000101010101" pitchFamily="50" charset="-127"/>
            </a:endParaRPr>
          </a:p>
        </p:txBody>
      </p:sp>
      <p:sp>
        <p:nvSpPr>
          <p:cNvPr id="13" name="Rectangle 12"/>
          <p:cNvSpPr/>
          <p:nvPr/>
        </p:nvSpPr>
        <p:spPr>
          <a:xfrm>
            <a:off x="2282824" y="2666869"/>
            <a:ext cx="1450976" cy="752835"/>
          </a:xfrm>
          <a:prstGeom prst="rect">
            <a:avLst/>
          </a:prstGeom>
        </p:spPr>
        <p:txBody>
          <a:bodyPr wrap="square">
            <a:spAutoFit/>
          </a:bodyPr>
          <a:lstStyle/>
          <a:p>
            <a:pPr>
              <a:lnSpc>
                <a:spcPts val="2500"/>
              </a:lnSpc>
            </a:pPr>
            <a:r>
              <a:rPr lang="en-US" altLang="ko-KR" sz="2800" smtClean="0">
                <a:solidFill>
                  <a:schemeClr val="bg1"/>
                </a:solidFill>
                <a:latin typeface="나눔스퀘어 Bold" panose="020B0600000101010101" pitchFamily="50" charset="-127"/>
                <a:ea typeface="나눔스퀘어 Bold" panose="020B0600000101010101" pitchFamily="50" charset="-127"/>
              </a:rPr>
              <a:t>LOREM</a:t>
            </a:r>
          </a:p>
          <a:p>
            <a:pPr>
              <a:lnSpc>
                <a:spcPts val="2500"/>
              </a:lnSpc>
            </a:pPr>
            <a:r>
              <a:rPr lang="en-US" altLang="ko-KR" sz="2800" smtClean="0">
                <a:solidFill>
                  <a:schemeClr val="bg1"/>
                </a:solidFill>
                <a:latin typeface="나눔스퀘어 Bold" panose="020B0600000101010101" pitchFamily="50" charset="-127"/>
                <a:ea typeface="나눔스퀘어 Bold" panose="020B0600000101010101" pitchFamily="50" charset="-127"/>
              </a:rPr>
              <a:t>IPSUM</a:t>
            </a:r>
            <a:endParaRPr lang="ko-KR" altLang="en-US" sz="2800">
              <a:solidFill>
                <a:schemeClr val="bg1"/>
              </a:solidFill>
              <a:latin typeface="나눔스퀘어 Bold" panose="020B0600000101010101" pitchFamily="50" charset="-127"/>
              <a:ea typeface="나눔스퀘어 Bold" panose="020B0600000101010101" pitchFamily="50" charset="-127"/>
            </a:endParaRPr>
          </a:p>
        </p:txBody>
      </p:sp>
      <p:sp>
        <p:nvSpPr>
          <p:cNvPr id="2" name="Title 1"/>
          <p:cNvSpPr>
            <a:spLocks noGrp="1"/>
          </p:cNvSpPr>
          <p:nvPr>
            <p:ph type="title"/>
          </p:nvPr>
        </p:nvSpPr>
        <p:spPr/>
        <p:txBody>
          <a:bodyPr/>
          <a:lstStyle/>
          <a:p>
            <a:r>
              <a:rPr lang="en-US" altLang="ko-KR"/>
              <a:t>TITLE HERE</a:t>
            </a:r>
            <a:endParaRPr lang="ko-KR" altLang="en-US"/>
          </a:p>
        </p:txBody>
      </p:sp>
      <p:sp>
        <p:nvSpPr>
          <p:cNvPr id="3" name="Text Placeholder 2"/>
          <p:cNvSpPr>
            <a:spLocks noGrp="1"/>
          </p:cNvSpPr>
          <p:nvPr>
            <p:ph type="body" sz="quarter" idx="11"/>
          </p:nvPr>
        </p:nvSpPr>
        <p:spPr/>
        <p:txBody>
          <a:bodyPr/>
          <a:lstStyle/>
          <a:p>
            <a:r>
              <a:rPr lang="en-US" altLang="ko-KR"/>
              <a:t>The standard Lorem Ipsum passage, used since the </a:t>
            </a:r>
            <a:r>
              <a:rPr lang="en-US" altLang="ko-KR" smtClean="0"/>
              <a:t>1500s</a:t>
            </a:r>
            <a:endParaRPr lang="en-US" altLang="ko-KR"/>
          </a:p>
        </p:txBody>
      </p:sp>
      <p:sp>
        <p:nvSpPr>
          <p:cNvPr id="4" name="Text Placeholder 3"/>
          <p:cNvSpPr>
            <a:spLocks noGrp="1"/>
          </p:cNvSpPr>
          <p:nvPr>
            <p:ph type="body" sz="quarter" idx="12"/>
          </p:nvPr>
        </p:nvSpPr>
        <p:spPr/>
        <p:txBody>
          <a:bodyPr/>
          <a:lstStyle/>
          <a:p>
            <a:r>
              <a:rPr lang="en-US" altLang="ko-KR"/>
              <a:t>CHAPTER #</a:t>
            </a:r>
            <a:r>
              <a:rPr lang="en-US" altLang="ko-KR" smtClean="0"/>
              <a:t>01</a:t>
            </a:r>
            <a:endParaRPr lang="en-US" altLang="ko-KR"/>
          </a:p>
        </p:txBody>
      </p:sp>
      <p:sp>
        <p:nvSpPr>
          <p:cNvPr id="5" name="Slide Number Placeholder 4"/>
          <p:cNvSpPr>
            <a:spLocks noGrp="1"/>
          </p:cNvSpPr>
          <p:nvPr>
            <p:ph type="sldNum" sz="quarter" idx="10"/>
          </p:nvPr>
        </p:nvSpPr>
        <p:spPr/>
        <p:txBody>
          <a:bodyPr/>
          <a:lstStyle/>
          <a:p>
            <a:fld id="{09A183B5-3527-4AB0-932B-3B2E7567D90D}" type="slidenum">
              <a:rPr lang="ko-KR" altLang="en-US" smtClean="0"/>
              <a:pPr/>
              <a:t>8</a:t>
            </a:fld>
            <a:endParaRPr lang="ko-KR" altLang="en-US"/>
          </a:p>
        </p:txBody>
      </p:sp>
    </p:spTree>
    <p:extLst>
      <p:ext uri="{BB962C8B-B14F-4D97-AF65-F5344CB8AC3E}">
        <p14:creationId xmlns:p14="http://schemas.microsoft.com/office/powerpoint/2010/main" val="42169327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ko-KR" smtClean="0"/>
              <a:t>THANKS</a:t>
            </a:r>
            <a:endParaRPr lang="ko-KR" altLang="en-US"/>
          </a:p>
        </p:txBody>
      </p:sp>
      <p:sp>
        <p:nvSpPr>
          <p:cNvPr id="13" name="Isosceles Triangle 12"/>
          <p:cNvSpPr/>
          <p:nvPr/>
        </p:nvSpPr>
        <p:spPr>
          <a:xfrm>
            <a:off x="1543050" y="3020350"/>
            <a:ext cx="1657350" cy="3305723"/>
          </a:xfrm>
          <a:prstGeom prst="triangle">
            <a:avLst>
              <a:gd name="adj" fmla="val 0"/>
            </a:avLst>
          </a:prstGeom>
          <a:solidFill>
            <a:srgbClr val="03D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p:nvSpPr>
        <p:spPr>
          <a:xfrm>
            <a:off x="347662" y="5829068"/>
            <a:ext cx="6024563" cy="646331"/>
          </a:xfrm>
          <a:prstGeom prst="rect">
            <a:avLst/>
          </a:prstGeom>
        </p:spPr>
        <p:txBody>
          <a:bodyPr wrap="square">
            <a:spAutoFit/>
          </a:bodyPr>
          <a:lstStyle/>
          <a:p>
            <a:r>
              <a:rPr lang="en-US" altLang="ko-KR" sz="1200">
                <a:solidFill>
                  <a:schemeClr val="bg1"/>
                </a:solidFill>
                <a:latin typeface="나눔스퀘어" panose="020B0600000101010101" pitchFamily="50" charset="-127"/>
                <a:ea typeface="나눔스퀘어" panose="020B0600000101010101" pitchFamily="50" charset="-127"/>
              </a:rPr>
              <a:t>Nature is all the animals, plants, and other things in the world that are not made by people, and all the eventsand processes that are not caused by people.</a:t>
            </a:r>
            <a:endParaRPr lang="en-US" altLang="ko-KR" sz="1200" b="0">
              <a:solidFill>
                <a:schemeClr val="bg1"/>
              </a:solidFill>
              <a:effectLst/>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25660099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1256</TotalTime>
  <Words>532</Words>
  <Application>Microsoft Office PowerPoint</Application>
  <PresentationFormat>On-screen Show (4:3)</PresentationFormat>
  <Paragraphs>92</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나눔스퀘어</vt:lpstr>
      <vt:lpstr>나눔스퀘어 Bold</vt:lpstr>
      <vt:lpstr>맑은 고딕</vt:lpstr>
      <vt:lpstr>Arial</vt:lpstr>
      <vt:lpstr>Calibri</vt:lpstr>
      <vt:lpstr>Office Theme</vt:lpstr>
      <vt:lpstr>NATURE TEMPLATE</vt:lpstr>
      <vt:lpstr>TITLE HERE</vt:lpstr>
      <vt:lpstr>TITLE HERE</vt:lpstr>
      <vt:lpstr>TITLE HERE</vt:lpstr>
      <vt:lpstr>TITLE HERE</vt:lpstr>
      <vt:lpstr>TITLE HERE</vt:lpstr>
      <vt:lpstr>TITLE HERE</vt:lpstr>
      <vt:lpstr>TITLE HERE</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canonnam</dc:creator>
  <cp:lastModifiedBy>canonnam</cp:lastModifiedBy>
  <cp:revision>104</cp:revision>
  <dcterms:created xsi:type="dcterms:W3CDTF">2016-03-17T14:51:39Z</dcterms:created>
  <dcterms:modified xsi:type="dcterms:W3CDTF">2016-03-20T05:47:15Z</dcterms:modified>
</cp:coreProperties>
</file>