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303" r:id="rId4"/>
    <p:sldId id="282" r:id="rId5"/>
    <p:sldId id="284" r:id="rId6"/>
    <p:sldId id="288" r:id="rId7"/>
    <p:sldId id="279" r:id="rId8"/>
    <p:sldId id="275" r:id="rId9"/>
    <p:sldId id="274" r:id="rId10"/>
    <p:sldId id="280" r:id="rId11"/>
    <p:sldId id="290" r:id="rId12"/>
    <p:sldId id="301" r:id="rId13"/>
    <p:sldId id="293" r:id="rId14"/>
    <p:sldId id="305" r:id="rId15"/>
    <p:sldId id="299" r:id="rId16"/>
    <p:sldId id="3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B73"/>
    <a:srgbClr val="81C7CF"/>
    <a:srgbClr val="DAA600"/>
    <a:srgbClr val="FAFAFA"/>
    <a:srgbClr val="FFC000"/>
    <a:srgbClr val="2E75B6"/>
    <a:srgbClr val="5BABB4"/>
    <a:srgbClr val="3A5C8E"/>
    <a:srgbClr val="5B9BD5"/>
    <a:srgbClr val="4D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252" y="1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mtClean="0">
                <a:solidFill>
                  <a:schemeClr val="bg1"/>
                </a:solidFill>
              </a:rPr>
              <a:t>WATER</a:t>
            </a:r>
            <a:endParaRPr lang="en-US" altLang="ko-KR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2F4B7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4750240"/>
        <c:axId val="684750800"/>
      </c:lineChart>
      <c:catAx>
        <c:axId val="68475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4750800"/>
        <c:crosses val="autoZero"/>
        <c:auto val="1"/>
        <c:lblAlgn val="ctr"/>
        <c:lblOffset val="100"/>
        <c:noMultiLvlLbl val="0"/>
      </c:catAx>
      <c:valAx>
        <c:axId val="68475080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47502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2717-1312-47DA-80DB-268F3585C429}" type="datetimeFigureOut">
              <a:rPr lang="ko-KR" altLang="en-US" smtClean="0"/>
              <a:t>2016-03-05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 rot="18900000">
            <a:off x="-1137374" y="376130"/>
            <a:ext cx="7236234" cy="7691639"/>
          </a:xfrm>
          <a:custGeom>
            <a:avLst/>
            <a:gdLst>
              <a:gd name="connsiteX0" fmla="*/ 5743037 w 7236234"/>
              <a:gd name="connsiteY0" fmla="*/ 0 h 7691639"/>
              <a:gd name="connsiteX1" fmla="*/ 7236234 w 7236234"/>
              <a:gd name="connsiteY1" fmla="*/ 1493197 h 7691639"/>
              <a:gd name="connsiteX2" fmla="*/ 7236234 w 7236234"/>
              <a:gd name="connsiteY2" fmla="*/ 3854245 h 7691639"/>
              <a:gd name="connsiteX3" fmla="*/ 3776063 w 7236234"/>
              <a:gd name="connsiteY3" fmla="*/ 7688592 h 7691639"/>
              <a:gd name="connsiteX4" fmla="*/ 3735998 w 7236234"/>
              <a:gd name="connsiteY4" fmla="*/ 7691639 h 7691639"/>
              <a:gd name="connsiteX5" fmla="*/ 0 w 7236234"/>
              <a:gd name="connsiteY5" fmla="*/ 3955640 h 7691639"/>
              <a:gd name="connsiteX6" fmla="*/ 3955638 w 7236234"/>
              <a:gd name="connsiteY6" fmla="*/ 0 h 76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234" h="7691639">
                <a:moveTo>
                  <a:pt x="5743037" y="0"/>
                </a:moveTo>
                <a:lnTo>
                  <a:pt x="7236234" y="1493197"/>
                </a:lnTo>
                <a:lnTo>
                  <a:pt x="7236234" y="3854245"/>
                </a:lnTo>
                <a:cubicBezTo>
                  <a:pt x="7236234" y="5849846"/>
                  <a:pt x="5719590" y="7491216"/>
                  <a:pt x="3776063" y="7688592"/>
                </a:cubicBezTo>
                <a:lnTo>
                  <a:pt x="3735998" y="7691639"/>
                </a:lnTo>
                <a:lnTo>
                  <a:pt x="0" y="3955640"/>
                </a:lnTo>
                <a:lnTo>
                  <a:pt x="3955638" y="0"/>
                </a:lnTo>
                <a:close/>
              </a:path>
            </a:pathLst>
          </a:custGeom>
          <a:solidFill>
            <a:srgbClr val="459191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666" b="8504"/>
          <a:stretch/>
        </p:blipFill>
        <p:spPr>
          <a:xfrm>
            <a:off x="0" y="1921912"/>
            <a:ext cx="6969922" cy="493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7580" y="2855421"/>
            <a:ext cx="2370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POWERPOINT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TEMPLATE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62011" y="2531168"/>
            <a:ext cx="0" cy="175032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780339" y="3243993"/>
            <a:ext cx="2075000" cy="2075000"/>
            <a:chOff x="1828800" y="3267075"/>
            <a:chExt cx="1047750" cy="1047750"/>
          </a:xfrm>
          <a:scene3d>
            <a:camera prst="isometricTopUp"/>
            <a:lightRig rig="threePt" dir="t"/>
          </a:scene3d>
        </p:grpSpPr>
        <p:sp>
          <p:nvSpPr>
            <p:cNvPr id="9" name="Oval 8"/>
            <p:cNvSpPr/>
            <p:nvPr/>
          </p:nvSpPr>
          <p:spPr>
            <a:xfrm>
              <a:off x="1828800" y="3267075"/>
              <a:ext cx="1047750" cy="1047750"/>
            </a:xfrm>
            <a:prstGeom prst="ellipse">
              <a:avLst/>
            </a:prstGeom>
            <a:noFill/>
            <a:ln w="762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14525" y="3352800"/>
              <a:ext cx="876300" cy="876300"/>
            </a:xfrm>
            <a:prstGeom prst="ellipse">
              <a:avLst/>
            </a:prstGeom>
            <a:noFill/>
            <a:ln w="82550">
              <a:solidFill>
                <a:srgbClr val="81C7CF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90725" y="3429000"/>
              <a:ext cx="723900" cy="723900"/>
            </a:xfrm>
            <a:prstGeom prst="ellipse">
              <a:avLst/>
            </a:prstGeom>
            <a:noFill/>
            <a:ln w="19050">
              <a:solidFill>
                <a:srgbClr val="2F4B73">
                  <a:alpha val="5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793142" y="2645348"/>
            <a:ext cx="3725111" cy="3725111"/>
          </a:xfrm>
          <a:prstGeom prst="ellipse">
            <a:avLst/>
          </a:prstGeom>
          <a:noFill/>
          <a:ln w="133350">
            <a:solidFill>
              <a:schemeClr val="bg1">
                <a:alpha val="1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20338" y="2613055"/>
            <a:ext cx="23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CANONNAM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6549" y="2494654"/>
            <a:ext cx="1902580" cy="1970270"/>
            <a:chOff x="1866549" y="2494654"/>
            <a:chExt cx="1902580" cy="1970270"/>
          </a:xfrm>
        </p:grpSpPr>
        <p:grpSp>
          <p:nvGrpSpPr>
            <p:cNvPr id="16" name="Group 15"/>
            <p:cNvGrpSpPr/>
            <p:nvPr/>
          </p:nvGrpSpPr>
          <p:grpSpPr>
            <a:xfrm>
              <a:off x="1866549" y="2494654"/>
              <a:ext cx="1902580" cy="1970270"/>
              <a:chOff x="1587396" y="1697140"/>
              <a:chExt cx="3063667" cy="3172666"/>
            </a:xfrm>
          </p:grpSpPr>
          <p:sp>
            <p:nvSpPr>
              <p:cNvPr id="17" name="Teardrop 16"/>
              <p:cNvSpPr/>
              <p:nvPr/>
            </p:nvSpPr>
            <p:spPr>
              <a:xfrm rot="18900000">
                <a:off x="1587396" y="1697140"/>
                <a:ext cx="3063667" cy="30636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H="1">
                <a:off x="2430252" y="3197917"/>
                <a:ext cx="311638" cy="291404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H="1">
                <a:off x="2152174" y="3197917"/>
                <a:ext cx="311638" cy="291404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>
                <a:off x="1874735" y="3201199"/>
                <a:ext cx="311638" cy="291404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1596657" y="3201199"/>
                <a:ext cx="311638" cy="291404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8900000">
                <a:off x="1850540" y="2332428"/>
                <a:ext cx="2537379" cy="2537378"/>
              </a:xfrm>
              <a:custGeom>
                <a:avLst/>
                <a:gdLst>
                  <a:gd name="connsiteX0" fmla="*/ 378113 w 2537379"/>
                  <a:gd name="connsiteY0" fmla="*/ 0 h 2537378"/>
                  <a:gd name="connsiteX1" fmla="*/ 2537379 w 2537379"/>
                  <a:gd name="connsiteY1" fmla="*/ 2159265 h 2537378"/>
                  <a:gd name="connsiteX2" fmla="*/ 2506223 w 2537379"/>
                  <a:gd name="connsiteY2" fmla="*/ 2187582 h 2537378"/>
                  <a:gd name="connsiteX3" fmla="*/ 1531834 w 2537379"/>
                  <a:gd name="connsiteY3" fmla="*/ 2537378 h 2537378"/>
                  <a:gd name="connsiteX4" fmla="*/ 0 w 2537379"/>
                  <a:gd name="connsiteY4" fmla="*/ 1005544 h 2537378"/>
                  <a:gd name="connsiteX5" fmla="*/ 1 w 2537379"/>
                  <a:gd name="connsiteY5" fmla="*/ 1005544 h 2537378"/>
                  <a:gd name="connsiteX6" fmla="*/ 349797 w 2537379"/>
                  <a:gd name="connsiteY6" fmla="*/ 31155 h 25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7379" h="2537378">
                    <a:moveTo>
                      <a:pt x="378113" y="0"/>
                    </a:moveTo>
                    <a:lnTo>
                      <a:pt x="2537379" y="2159265"/>
                    </a:lnTo>
                    <a:lnTo>
                      <a:pt x="2506223" y="2187582"/>
                    </a:lnTo>
                    <a:cubicBezTo>
                      <a:pt x="2241432" y="2406107"/>
                      <a:pt x="1901963" y="2537378"/>
                      <a:pt x="1531834" y="2537378"/>
                    </a:cubicBezTo>
                    <a:cubicBezTo>
                      <a:pt x="685825" y="2537378"/>
                      <a:pt x="0" y="1851553"/>
                      <a:pt x="0" y="1005544"/>
                    </a:cubicBezTo>
                    <a:lnTo>
                      <a:pt x="1" y="1005544"/>
                    </a:lnTo>
                    <a:cubicBezTo>
                      <a:pt x="1" y="635415"/>
                      <a:pt x="131272" y="295946"/>
                      <a:pt x="349797" y="311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Rounded Rectangle 1"/>
            <p:cNvSpPr/>
            <p:nvPr/>
          </p:nvSpPr>
          <p:spPr>
            <a:xfrm>
              <a:off x="2809660" y="3150156"/>
              <a:ext cx="148134" cy="678130"/>
            </a:xfrm>
            <a:prstGeom prst="roundRect">
              <a:avLst>
                <a:gd name="adj" fmla="val 50000"/>
              </a:avLst>
            </a:prstGeom>
            <a:solidFill>
              <a:srgbClr val="2F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1895" y="3150156"/>
              <a:ext cx="148134" cy="678130"/>
            </a:xfrm>
            <a:prstGeom prst="roundRect">
              <a:avLst>
                <a:gd name="adj" fmla="val 50000"/>
              </a:avLst>
            </a:prstGeom>
            <a:solidFill>
              <a:srgbClr val="2F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6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55341" y="6438670"/>
            <a:ext cx="3091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PHOTO CANONNAM</a:t>
            </a:r>
            <a:endParaRPr lang="ko-KR" altLang="en-US" sz="11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0" y="-2"/>
            <a:ext cx="9144000" cy="5962626"/>
          </a:xfrm>
          <a:custGeom>
            <a:avLst/>
            <a:gdLst>
              <a:gd name="connsiteX0" fmla="*/ 0 w 9144000"/>
              <a:gd name="connsiteY0" fmla="*/ 0 h 5962626"/>
              <a:gd name="connsiteX1" fmla="*/ 9144000 w 9144000"/>
              <a:gd name="connsiteY1" fmla="*/ 0 h 5962626"/>
              <a:gd name="connsiteX2" fmla="*/ 9144000 w 9144000"/>
              <a:gd name="connsiteY2" fmla="*/ 4649739 h 5962626"/>
              <a:gd name="connsiteX3" fmla="*/ 9020059 w 9144000"/>
              <a:gd name="connsiteY3" fmla="*/ 4713254 h 5962626"/>
              <a:gd name="connsiteX4" fmla="*/ 8561878 w 9144000"/>
              <a:gd name="connsiteY4" fmla="*/ 4810242 h 5962626"/>
              <a:gd name="connsiteX5" fmla="*/ 7827451 w 9144000"/>
              <a:gd name="connsiteY5" fmla="*/ 4549866 h 5962626"/>
              <a:gd name="connsiteX6" fmla="*/ 7781027 w 9144000"/>
              <a:gd name="connsiteY6" fmla="*/ 4510377 h 5962626"/>
              <a:gd name="connsiteX7" fmla="*/ 7659944 w 9144000"/>
              <a:gd name="connsiteY7" fmla="*/ 4665584 h 5962626"/>
              <a:gd name="connsiteX8" fmla="*/ 6217600 w 9144000"/>
              <a:gd name="connsiteY8" fmla="*/ 5297446 h 5962626"/>
              <a:gd name="connsiteX9" fmla="*/ 5077137 w 9144000"/>
              <a:gd name="connsiteY9" fmla="*/ 4929013 h 5962626"/>
              <a:gd name="connsiteX10" fmla="*/ 4790775 w 9144000"/>
              <a:gd name="connsiteY10" fmla="*/ 4679126 h 5962626"/>
              <a:gd name="connsiteX11" fmla="*/ 4746814 w 9144000"/>
              <a:gd name="connsiteY11" fmla="*/ 4734853 h 5962626"/>
              <a:gd name="connsiteX12" fmla="*/ 3085439 w 9144000"/>
              <a:gd name="connsiteY12" fmla="*/ 5527693 h 5962626"/>
              <a:gd name="connsiteX13" fmla="*/ 1771790 w 9144000"/>
              <a:gd name="connsiteY13" fmla="*/ 5065391 h 5962626"/>
              <a:gd name="connsiteX14" fmla="*/ 1621202 w 9144000"/>
              <a:gd name="connsiteY14" fmla="*/ 4935655 h 5962626"/>
              <a:gd name="connsiteX15" fmla="*/ 1417878 w 9144000"/>
              <a:gd name="connsiteY15" fmla="*/ 5176723 h 5962626"/>
              <a:gd name="connsiteX16" fmla="*/ 9273 w 9144000"/>
              <a:gd name="connsiteY16" fmla="*/ 5960071 h 5962626"/>
              <a:gd name="connsiteX17" fmla="*/ 0 w 9144000"/>
              <a:gd name="connsiteY17" fmla="*/ 5962626 h 596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00" h="5962626">
                <a:moveTo>
                  <a:pt x="0" y="0"/>
                </a:moveTo>
                <a:lnTo>
                  <a:pt x="9144000" y="0"/>
                </a:lnTo>
                <a:lnTo>
                  <a:pt x="9144000" y="4649739"/>
                </a:lnTo>
                <a:lnTo>
                  <a:pt x="9020059" y="4713254"/>
                </a:lnTo>
                <a:cubicBezTo>
                  <a:pt x="8875319" y="4776285"/>
                  <a:pt x="8721430" y="4810242"/>
                  <a:pt x="8561878" y="4810242"/>
                </a:cubicBezTo>
                <a:cubicBezTo>
                  <a:pt x="8295957" y="4810242"/>
                  <a:pt x="8045769" y="4715920"/>
                  <a:pt x="7827451" y="4549866"/>
                </a:cubicBezTo>
                <a:lnTo>
                  <a:pt x="7781027" y="4510377"/>
                </a:lnTo>
                <a:lnTo>
                  <a:pt x="7659944" y="4665584"/>
                </a:lnTo>
                <a:cubicBezTo>
                  <a:pt x="7290815" y="5055982"/>
                  <a:pt x="6780869" y="5297446"/>
                  <a:pt x="6217600" y="5297446"/>
                </a:cubicBezTo>
                <a:cubicBezTo>
                  <a:pt x="5795147" y="5297446"/>
                  <a:pt x="5402688" y="5161622"/>
                  <a:pt x="5077137" y="4929013"/>
                </a:cubicBezTo>
                <a:lnTo>
                  <a:pt x="4790775" y="4679126"/>
                </a:lnTo>
                <a:lnTo>
                  <a:pt x="4746814" y="4734853"/>
                </a:lnTo>
                <a:cubicBezTo>
                  <a:pt x="4321633" y="5224710"/>
                  <a:pt x="3734248" y="5527693"/>
                  <a:pt x="3085439" y="5527693"/>
                </a:cubicBezTo>
                <a:cubicBezTo>
                  <a:pt x="2598833" y="5527693"/>
                  <a:pt x="2146778" y="5357266"/>
                  <a:pt x="1771790" y="5065391"/>
                </a:cubicBezTo>
                <a:lnTo>
                  <a:pt x="1621202" y="4935655"/>
                </a:lnTo>
                <a:lnTo>
                  <a:pt x="1417878" y="5176723"/>
                </a:lnTo>
                <a:cubicBezTo>
                  <a:pt x="1081812" y="5512430"/>
                  <a:pt x="592678" y="5785442"/>
                  <a:pt x="9273" y="5960071"/>
                </a:cubicBezTo>
                <a:lnTo>
                  <a:pt x="0" y="59626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790176" y="3308287"/>
            <a:ext cx="21253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29999" y="3308287"/>
            <a:ext cx="21253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0507" y="3308287"/>
            <a:ext cx="21253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0176" y="2941153"/>
            <a:ext cx="2017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31467" y="2944049"/>
            <a:ext cx="2017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00507" y="2941153"/>
            <a:ext cx="2017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457434" y="4785277"/>
            <a:ext cx="270423" cy="270423"/>
            <a:chOff x="1865763" y="2367413"/>
            <a:chExt cx="2123174" cy="2123174"/>
          </a:xfrm>
          <a:solidFill>
            <a:srgbClr val="81C7CF"/>
          </a:solidFill>
        </p:grpSpPr>
        <p:sp>
          <p:nvSpPr>
            <p:cNvPr id="42" name="Teardrop 41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ardrop 42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57458" y="4578758"/>
            <a:ext cx="270423" cy="270423"/>
            <a:chOff x="1865763" y="2367413"/>
            <a:chExt cx="2123174" cy="2123174"/>
          </a:xfrm>
          <a:solidFill>
            <a:srgbClr val="81C7CF"/>
          </a:solidFill>
        </p:grpSpPr>
        <p:sp>
          <p:nvSpPr>
            <p:cNvPr id="45" name="Teardrop 44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ardrop 45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67358" y="4438691"/>
            <a:ext cx="270423" cy="270423"/>
            <a:chOff x="1865763" y="2367413"/>
            <a:chExt cx="2123174" cy="2123174"/>
          </a:xfrm>
          <a:solidFill>
            <a:srgbClr val="81C7CF"/>
          </a:solidFill>
        </p:grpSpPr>
        <p:sp>
          <p:nvSpPr>
            <p:cNvPr id="48" name="Teardrop 47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ardrop 48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422604" y="942210"/>
            <a:ext cx="2657874" cy="323850"/>
          </a:xfrm>
          <a:prstGeom prst="roundRect">
            <a:avLst>
              <a:gd name="adj" fmla="val 50000"/>
            </a:avLst>
          </a:prstGeom>
          <a:solidFill>
            <a:srgbClr val="81C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1422602" y="1405768"/>
            <a:ext cx="4619625" cy="323850"/>
          </a:xfrm>
          <a:prstGeom prst="roundRect">
            <a:avLst>
              <a:gd name="adj" fmla="val 50000"/>
            </a:avLst>
          </a:prstGeom>
          <a:solidFill>
            <a:srgbClr val="81C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ounded Rectangle 50"/>
          <p:cNvSpPr/>
          <p:nvPr/>
        </p:nvSpPr>
        <p:spPr>
          <a:xfrm>
            <a:off x="1422602" y="1866682"/>
            <a:ext cx="3629425" cy="323850"/>
          </a:xfrm>
          <a:prstGeom prst="roundRect">
            <a:avLst>
              <a:gd name="adj" fmla="val 50000"/>
            </a:avLst>
          </a:prstGeom>
          <a:solidFill>
            <a:srgbClr val="81C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51"/>
          <p:cNvSpPr/>
          <p:nvPr/>
        </p:nvSpPr>
        <p:spPr>
          <a:xfrm>
            <a:off x="1476586" y="948044"/>
            <a:ext cx="1060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WATER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76585" y="1411091"/>
            <a:ext cx="1060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SAVE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76584" y="1868897"/>
            <a:ext cx="1060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09436" y="948043"/>
            <a:ext cx="613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55%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9436" y="1403844"/>
            <a:ext cx="613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75%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9436" y="1869851"/>
            <a:ext cx="613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1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5%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591409" y="1325335"/>
            <a:ext cx="3050120" cy="191051"/>
            <a:chOff x="2351" y="3875838"/>
            <a:chExt cx="9141648" cy="572608"/>
          </a:xfrm>
          <a:solidFill>
            <a:srgbClr val="81C7CF"/>
          </a:solidFill>
        </p:grpSpPr>
        <p:grpSp>
          <p:nvGrpSpPr>
            <p:cNvPr id="64" name="Group 63"/>
            <p:cNvGrpSpPr/>
            <p:nvPr/>
          </p:nvGrpSpPr>
          <p:grpSpPr>
            <a:xfrm rot="16200000">
              <a:off x="1763701" y="2114488"/>
              <a:ext cx="571568" cy="4094268"/>
              <a:chOff x="5441460" y="1"/>
              <a:chExt cx="881684" cy="6315695"/>
            </a:xfrm>
            <a:grpFill/>
          </p:grpSpPr>
          <p:sp>
            <p:nvSpPr>
              <p:cNvPr id="75" name="Freeform 74"/>
              <p:cNvSpPr/>
              <p:nvPr/>
            </p:nvSpPr>
            <p:spPr>
              <a:xfrm rot="5400000">
                <a:off x="5485413" y="-34135"/>
                <a:ext cx="803594" cy="871866"/>
              </a:xfrm>
              <a:custGeom>
                <a:avLst/>
                <a:gdLst>
                  <a:gd name="connsiteX0" fmla="*/ 0 w 803594"/>
                  <a:gd name="connsiteY0" fmla="*/ 684204 h 871866"/>
                  <a:gd name="connsiteX1" fmla="*/ 0 w 803594"/>
                  <a:gd name="connsiteY1" fmla="*/ 385857 h 871866"/>
                  <a:gd name="connsiteX2" fmla="*/ 41663 w 803594"/>
                  <a:gd name="connsiteY2" fmla="*/ 377994 h 871866"/>
                  <a:gd name="connsiteX3" fmla="*/ 359933 w 803594"/>
                  <a:gd name="connsiteY3" fmla="*/ 3170 h 871866"/>
                  <a:gd name="connsiteX4" fmla="*/ 360089 w 803594"/>
                  <a:gd name="connsiteY4" fmla="*/ 106 h 871866"/>
                  <a:gd name="connsiteX5" fmla="*/ 362212 w 803594"/>
                  <a:gd name="connsiteY5" fmla="*/ 0 h 871866"/>
                  <a:gd name="connsiteX6" fmla="*/ 364334 w 803594"/>
                  <a:gd name="connsiteY6" fmla="*/ 106 h 871866"/>
                  <a:gd name="connsiteX7" fmla="*/ 364490 w 803594"/>
                  <a:gd name="connsiteY7" fmla="*/ 3170 h 871866"/>
                  <a:gd name="connsiteX8" fmla="*/ 758465 w 803594"/>
                  <a:gd name="connsiteY8" fmla="*/ 392281 h 871866"/>
                  <a:gd name="connsiteX9" fmla="*/ 801472 w 803594"/>
                  <a:gd name="connsiteY9" fmla="*/ 394426 h 871866"/>
                  <a:gd name="connsiteX10" fmla="*/ 803594 w 803594"/>
                  <a:gd name="connsiteY10" fmla="*/ 435933 h 871866"/>
                  <a:gd name="connsiteX11" fmla="*/ 362212 w 803594"/>
                  <a:gd name="connsiteY11" fmla="*/ 871866 h 871866"/>
                  <a:gd name="connsiteX12" fmla="*/ 50107 w 803594"/>
                  <a:gd name="connsiteY12" fmla="*/ 744185 h 87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3594" h="871866">
                    <a:moveTo>
                      <a:pt x="0" y="684204"/>
                    </a:moveTo>
                    <a:lnTo>
                      <a:pt x="0" y="385857"/>
                    </a:lnTo>
                    <a:lnTo>
                      <a:pt x="41663" y="377994"/>
                    </a:lnTo>
                    <a:cubicBezTo>
                      <a:pt x="212726" y="330011"/>
                      <a:pt x="341474" y="182692"/>
                      <a:pt x="359933" y="3170"/>
                    </a:cubicBezTo>
                    <a:lnTo>
                      <a:pt x="360089" y="106"/>
                    </a:lnTo>
                    <a:lnTo>
                      <a:pt x="362212" y="0"/>
                    </a:lnTo>
                    <a:lnTo>
                      <a:pt x="364334" y="106"/>
                    </a:lnTo>
                    <a:lnTo>
                      <a:pt x="364490" y="3170"/>
                    </a:lnTo>
                    <a:cubicBezTo>
                      <a:pt x="385587" y="208338"/>
                      <a:pt x="550733" y="371445"/>
                      <a:pt x="758465" y="392281"/>
                    </a:cubicBezTo>
                    <a:lnTo>
                      <a:pt x="801472" y="394426"/>
                    </a:lnTo>
                    <a:lnTo>
                      <a:pt x="803594" y="435933"/>
                    </a:lnTo>
                    <a:cubicBezTo>
                      <a:pt x="803594" y="676693"/>
                      <a:pt x="605980" y="871866"/>
                      <a:pt x="362212" y="871866"/>
                    </a:cubicBezTo>
                    <a:cubicBezTo>
                      <a:pt x="240327" y="871866"/>
                      <a:pt x="129981" y="823073"/>
                      <a:pt x="50107" y="7441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5400000">
                <a:off x="5445828" y="713981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5400000">
                <a:off x="5445828" y="1501683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5400000">
                <a:off x="5445828" y="2289385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5445828" y="3864787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5400000">
                <a:off x="5436010" y="4650679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5400000">
                <a:off x="5436010" y="5438381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 flipH="1">
              <a:off x="6510305" y="1814751"/>
              <a:ext cx="571568" cy="4695821"/>
              <a:chOff x="5441460" y="1"/>
              <a:chExt cx="881684" cy="6857999"/>
            </a:xfrm>
            <a:grpFill/>
          </p:grpSpPr>
          <p:sp>
            <p:nvSpPr>
              <p:cNvPr id="66" name="Freeform 65"/>
              <p:cNvSpPr/>
              <p:nvPr/>
            </p:nvSpPr>
            <p:spPr>
              <a:xfrm rot="5400000">
                <a:off x="5485413" y="-34135"/>
                <a:ext cx="803594" cy="871866"/>
              </a:xfrm>
              <a:custGeom>
                <a:avLst/>
                <a:gdLst>
                  <a:gd name="connsiteX0" fmla="*/ 0 w 803594"/>
                  <a:gd name="connsiteY0" fmla="*/ 684204 h 871866"/>
                  <a:gd name="connsiteX1" fmla="*/ 0 w 803594"/>
                  <a:gd name="connsiteY1" fmla="*/ 385857 h 871866"/>
                  <a:gd name="connsiteX2" fmla="*/ 41663 w 803594"/>
                  <a:gd name="connsiteY2" fmla="*/ 377994 h 871866"/>
                  <a:gd name="connsiteX3" fmla="*/ 359933 w 803594"/>
                  <a:gd name="connsiteY3" fmla="*/ 3170 h 871866"/>
                  <a:gd name="connsiteX4" fmla="*/ 360089 w 803594"/>
                  <a:gd name="connsiteY4" fmla="*/ 106 h 871866"/>
                  <a:gd name="connsiteX5" fmla="*/ 362212 w 803594"/>
                  <a:gd name="connsiteY5" fmla="*/ 0 h 871866"/>
                  <a:gd name="connsiteX6" fmla="*/ 364334 w 803594"/>
                  <a:gd name="connsiteY6" fmla="*/ 106 h 871866"/>
                  <a:gd name="connsiteX7" fmla="*/ 364490 w 803594"/>
                  <a:gd name="connsiteY7" fmla="*/ 3170 h 871866"/>
                  <a:gd name="connsiteX8" fmla="*/ 758465 w 803594"/>
                  <a:gd name="connsiteY8" fmla="*/ 392281 h 871866"/>
                  <a:gd name="connsiteX9" fmla="*/ 801472 w 803594"/>
                  <a:gd name="connsiteY9" fmla="*/ 394426 h 871866"/>
                  <a:gd name="connsiteX10" fmla="*/ 803594 w 803594"/>
                  <a:gd name="connsiteY10" fmla="*/ 435933 h 871866"/>
                  <a:gd name="connsiteX11" fmla="*/ 362212 w 803594"/>
                  <a:gd name="connsiteY11" fmla="*/ 871866 h 871866"/>
                  <a:gd name="connsiteX12" fmla="*/ 50107 w 803594"/>
                  <a:gd name="connsiteY12" fmla="*/ 744185 h 87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3594" h="871866">
                    <a:moveTo>
                      <a:pt x="0" y="684204"/>
                    </a:moveTo>
                    <a:lnTo>
                      <a:pt x="0" y="385857"/>
                    </a:lnTo>
                    <a:lnTo>
                      <a:pt x="41663" y="377994"/>
                    </a:lnTo>
                    <a:cubicBezTo>
                      <a:pt x="212726" y="330011"/>
                      <a:pt x="341474" y="182692"/>
                      <a:pt x="359933" y="3170"/>
                    </a:cubicBezTo>
                    <a:lnTo>
                      <a:pt x="360089" y="106"/>
                    </a:lnTo>
                    <a:lnTo>
                      <a:pt x="362212" y="0"/>
                    </a:lnTo>
                    <a:lnTo>
                      <a:pt x="364334" y="106"/>
                    </a:lnTo>
                    <a:lnTo>
                      <a:pt x="364490" y="3170"/>
                    </a:lnTo>
                    <a:cubicBezTo>
                      <a:pt x="385587" y="208338"/>
                      <a:pt x="550733" y="371445"/>
                      <a:pt x="758465" y="392281"/>
                    </a:cubicBezTo>
                    <a:lnTo>
                      <a:pt x="801472" y="394426"/>
                    </a:lnTo>
                    <a:lnTo>
                      <a:pt x="803594" y="435933"/>
                    </a:lnTo>
                    <a:cubicBezTo>
                      <a:pt x="803594" y="676693"/>
                      <a:pt x="605980" y="871866"/>
                      <a:pt x="362212" y="871866"/>
                    </a:cubicBezTo>
                    <a:cubicBezTo>
                      <a:pt x="240327" y="871866"/>
                      <a:pt x="129981" y="823073"/>
                      <a:pt x="50107" y="7441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5400000">
                <a:off x="5445828" y="713981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 rot="5400000">
                <a:off x="5445828" y="1501683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5400000">
                <a:off x="5445828" y="3077087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5400000">
                <a:off x="5445828" y="3864787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 rot="5400000">
                <a:off x="5436010" y="4650679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5400000">
                <a:off x="5436010" y="5438381"/>
                <a:ext cx="882765" cy="871866"/>
              </a:xfrm>
              <a:custGeom>
                <a:avLst/>
                <a:gdLst>
                  <a:gd name="connsiteX0" fmla="*/ 1704975 w 3409950"/>
                  <a:gd name="connsiteY0" fmla="*/ 0 h 3409950"/>
                  <a:gd name="connsiteX1" fmla="*/ 1713173 w 3409950"/>
                  <a:gd name="connsiteY1" fmla="*/ 414 h 3409950"/>
                  <a:gd name="connsiteX2" fmla="*/ 1713778 w 3409950"/>
                  <a:gd name="connsiteY2" fmla="*/ 12399 h 3409950"/>
                  <a:gd name="connsiteX3" fmla="*/ 3235626 w 3409950"/>
                  <a:gd name="connsiteY3" fmla="*/ 1534248 h 3409950"/>
                  <a:gd name="connsiteX4" fmla="*/ 3401753 w 3409950"/>
                  <a:gd name="connsiteY4" fmla="*/ 1542636 h 3409950"/>
                  <a:gd name="connsiteX5" fmla="*/ 3409950 w 3409950"/>
                  <a:gd name="connsiteY5" fmla="*/ 1704975 h 3409950"/>
                  <a:gd name="connsiteX6" fmla="*/ 1704975 w 3409950"/>
                  <a:gd name="connsiteY6" fmla="*/ 3409950 h 3409950"/>
                  <a:gd name="connsiteX7" fmla="*/ 0 w 3409950"/>
                  <a:gd name="connsiteY7" fmla="*/ 1704975 h 3409950"/>
                  <a:gd name="connsiteX8" fmla="*/ 8198 w 3409950"/>
                  <a:gd name="connsiteY8" fmla="*/ 1542636 h 3409950"/>
                  <a:gd name="connsiteX9" fmla="*/ 174324 w 3409950"/>
                  <a:gd name="connsiteY9" fmla="*/ 1534248 h 3409950"/>
                  <a:gd name="connsiteX10" fmla="*/ 1696173 w 3409950"/>
                  <a:gd name="connsiteY10" fmla="*/ 12399 h 3409950"/>
                  <a:gd name="connsiteX11" fmla="*/ 1696778 w 3409950"/>
                  <a:gd name="connsiteY11" fmla="*/ 414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09950" h="3409950">
                    <a:moveTo>
                      <a:pt x="1704975" y="0"/>
                    </a:moveTo>
                    <a:lnTo>
                      <a:pt x="1713173" y="414"/>
                    </a:lnTo>
                    <a:lnTo>
                      <a:pt x="1713778" y="12399"/>
                    </a:lnTo>
                    <a:cubicBezTo>
                      <a:pt x="1795269" y="814827"/>
                      <a:pt x="2433198" y="1452757"/>
                      <a:pt x="3235626" y="1534248"/>
                    </a:cubicBezTo>
                    <a:lnTo>
                      <a:pt x="3401753" y="1542636"/>
                    </a:lnTo>
                    <a:lnTo>
                      <a:pt x="3409950" y="1704975"/>
                    </a:lnTo>
                    <a:cubicBezTo>
                      <a:pt x="3409950" y="2646607"/>
                      <a:pt x="2646607" y="3409950"/>
                      <a:pt x="1704975" y="3409950"/>
                    </a:cubicBezTo>
                    <a:cubicBezTo>
                      <a:pt x="763343" y="3409950"/>
                      <a:pt x="0" y="2646607"/>
                      <a:pt x="0" y="1704975"/>
                    </a:cubicBezTo>
                    <a:lnTo>
                      <a:pt x="8198" y="1542636"/>
                    </a:lnTo>
                    <a:lnTo>
                      <a:pt x="174324" y="1534248"/>
                    </a:lnTo>
                    <a:cubicBezTo>
                      <a:pt x="976752" y="1452757"/>
                      <a:pt x="1614682" y="814827"/>
                      <a:pt x="1696173" y="12399"/>
                    </a:cubicBezTo>
                    <a:lnTo>
                      <a:pt x="1696778" y="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5400000">
                <a:off x="5558709" y="6103384"/>
                <a:ext cx="637367" cy="871866"/>
              </a:xfrm>
              <a:custGeom>
                <a:avLst/>
                <a:gdLst>
                  <a:gd name="connsiteX0" fmla="*/ 0 w 637367"/>
                  <a:gd name="connsiteY0" fmla="*/ 435933 h 871866"/>
                  <a:gd name="connsiteX1" fmla="*/ 2123 w 637367"/>
                  <a:gd name="connsiteY1" fmla="*/ 394426 h 871866"/>
                  <a:gd name="connsiteX2" fmla="*/ 45129 w 637367"/>
                  <a:gd name="connsiteY2" fmla="*/ 392281 h 871866"/>
                  <a:gd name="connsiteX3" fmla="*/ 439104 w 637367"/>
                  <a:gd name="connsiteY3" fmla="*/ 3170 h 871866"/>
                  <a:gd name="connsiteX4" fmla="*/ 439261 w 637367"/>
                  <a:gd name="connsiteY4" fmla="*/ 106 h 871866"/>
                  <a:gd name="connsiteX5" fmla="*/ 441383 w 637367"/>
                  <a:gd name="connsiteY5" fmla="*/ 0 h 871866"/>
                  <a:gd name="connsiteX6" fmla="*/ 443505 w 637367"/>
                  <a:gd name="connsiteY6" fmla="*/ 106 h 871866"/>
                  <a:gd name="connsiteX7" fmla="*/ 443662 w 637367"/>
                  <a:gd name="connsiteY7" fmla="*/ 3170 h 871866"/>
                  <a:gd name="connsiteX8" fmla="*/ 627254 w 637367"/>
                  <a:gd name="connsiteY8" fmla="*/ 314105 h 871866"/>
                  <a:gd name="connsiteX9" fmla="*/ 637367 w 637367"/>
                  <a:gd name="connsiteY9" fmla="*/ 320006 h 871866"/>
                  <a:gd name="connsiteX10" fmla="*/ 637367 w 637367"/>
                  <a:gd name="connsiteY10" fmla="*/ 824647 h 871866"/>
                  <a:gd name="connsiteX11" fmla="*/ 613189 w 637367"/>
                  <a:gd name="connsiteY11" fmla="*/ 837608 h 871866"/>
                  <a:gd name="connsiteX12" fmla="*/ 441383 w 637367"/>
                  <a:gd name="connsiteY12" fmla="*/ 871866 h 871866"/>
                  <a:gd name="connsiteX13" fmla="*/ 0 w 637367"/>
                  <a:gd name="connsiteY13" fmla="*/ 435933 h 87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7367" h="871866">
                    <a:moveTo>
                      <a:pt x="0" y="435933"/>
                    </a:moveTo>
                    <a:lnTo>
                      <a:pt x="2123" y="394426"/>
                    </a:lnTo>
                    <a:lnTo>
                      <a:pt x="45129" y="392281"/>
                    </a:lnTo>
                    <a:cubicBezTo>
                      <a:pt x="252861" y="371445"/>
                      <a:pt x="418008" y="208338"/>
                      <a:pt x="439104" y="3170"/>
                    </a:cubicBezTo>
                    <a:lnTo>
                      <a:pt x="439261" y="106"/>
                    </a:lnTo>
                    <a:lnTo>
                      <a:pt x="441383" y="0"/>
                    </a:lnTo>
                    <a:lnTo>
                      <a:pt x="443505" y="106"/>
                    </a:lnTo>
                    <a:lnTo>
                      <a:pt x="443662" y="3170"/>
                    </a:lnTo>
                    <a:cubicBezTo>
                      <a:pt x="456847" y="131400"/>
                      <a:pt x="526302" y="243200"/>
                      <a:pt x="627254" y="314105"/>
                    </a:cubicBezTo>
                    <a:lnTo>
                      <a:pt x="637367" y="320006"/>
                    </a:lnTo>
                    <a:lnTo>
                      <a:pt x="637367" y="824647"/>
                    </a:lnTo>
                    <a:lnTo>
                      <a:pt x="613189" y="837608"/>
                    </a:lnTo>
                    <a:cubicBezTo>
                      <a:pt x="560383" y="859668"/>
                      <a:pt x="502325" y="871866"/>
                      <a:pt x="441383" y="871866"/>
                    </a:cubicBezTo>
                    <a:cubicBezTo>
                      <a:pt x="197614" y="871866"/>
                      <a:pt x="0" y="676693"/>
                      <a:pt x="0" y="435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 rot="16200000">
            <a:off x="2856505" y="283727"/>
            <a:ext cx="190703" cy="1366057"/>
            <a:chOff x="5441460" y="1"/>
            <a:chExt cx="881684" cy="6315695"/>
          </a:xfrm>
          <a:solidFill>
            <a:srgbClr val="81C7CF"/>
          </a:solidFill>
        </p:grpSpPr>
        <p:sp>
          <p:nvSpPr>
            <p:cNvPr id="96" name="Freeform 95"/>
            <p:cNvSpPr/>
            <p:nvPr/>
          </p:nvSpPr>
          <p:spPr>
            <a:xfrm rot="5400000">
              <a:off x="5485413" y="-34135"/>
              <a:ext cx="803594" cy="871866"/>
            </a:xfrm>
            <a:custGeom>
              <a:avLst/>
              <a:gdLst>
                <a:gd name="connsiteX0" fmla="*/ 0 w 803594"/>
                <a:gd name="connsiteY0" fmla="*/ 684204 h 871866"/>
                <a:gd name="connsiteX1" fmla="*/ 0 w 803594"/>
                <a:gd name="connsiteY1" fmla="*/ 385857 h 871866"/>
                <a:gd name="connsiteX2" fmla="*/ 41663 w 803594"/>
                <a:gd name="connsiteY2" fmla="*/ 377994 h 871866"/>
                <a:gd name="connsiteX3" fmla="*/ 359933 w 803594"/>
                <a:gd name="connsiteY3" fmla="*/ 3170 h 871866"/>
                <a:gd name="connsiteX4" fmla="*/ 360089 w 803594"/>
                <a:gd name="connsiteY4" fmla="*/ 106 h 871866"/>
                <a:gd name="connsiteX5" fmla="*/ 362212 w 803594"/>
                <a:gd name="connsiteY5" fmla="*/ 0 h 871866"/>
                <a:gd name="connsiteX6" fmla="*/ 364334 w 803594"/>
                <a:gd name="connsiteY6" fmla="*/ 106 h 871866"/>
                <a:gd name="connsiteX7" fmla="*/ 364490 w 803594"/>
                <a:gd name="connsiteY7" fmla="*/ 3170 h 871866"/>
                <a:gd name="connsiteX8" fmla="*/ 758465 w 803594"/>
                <a:gd name="connsiteY8" fmla="*/ 392281 h 871866"/>
                <a:gd name="connsiteX9" fmla="*/ 801472 w 803594"/>
                <a:gd name="connsiteY9" fmla="*/ 394426 h 871866"/>
                <a:gd name="connsiteX10" fmla="*/ 803594 w 803594"/>
                <a:gd name="connsiteY10" fmla="*/ 435933 h 871866"/>
                <a:gd name="connsiteX11" fmla="*/ 362212 w 803594"/>
                <a:gd name="connsiteY11" fmla="*/ 871866 h 871866"/>
                <a:gd name="connsiteX12" fmla="*/ 50107 w 803594"/>
                <a:gd name="connsiteY12" fmla="*/ 744185 h 87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594" h="871866">
                  <a:moveTo>
                    <a:pt x="0" y="684204"/>
                  </a:moveTo>
                  <a:lnTo>
                    <a:pt x="0" y="385857"/>
                  </a:lnTo>
                  <a:lnTo>
                    <a:pt x="41663" y="377994"/>
                  </a:lnTo>
                  <a:cubicBezTo>
                    <a:pt x="212726" y="330011"/>
                    <a:pt x="341474" y="182692"/>
                    <a:pt x="359933" y="3170"/>
                  </a:cubicBezTo>
                  <a:lnTo>
                    <a:pt x="360089" y="106"/>
                  </a:lnTo>
                  <a:lnTo>
                    <a:pt x="362212" y="0"/>
                  </a:lnTo>
                  <a:lnTo>
                    <a:pt x="364334" y="106"/>
                  </a:lnTo>
                  <a:lnTo>
                    <a:pt x="364490" y="3170"/>
                  </a:lnTo>
                  <a:cubicBezTo>
                    <a:pt x="385587" y="208338"/>
                    <a:pt x="550733" y="371445"/>
                    <a:pt x="758465" y="392281"/>
                  </a:cubicBezTo>
                  <a:lnTo>
                    <a:pt x="801472" y="394426"/>
                  </a:lnTo>
                  <a:lnTo>
                    <a:pt x="803594" y="435933"/>
                  </a:lnTo>
                  <a:cubicBezTo>
                    <a:pt x="803594" y="676693"/>
                    <a:pt x="605980" y="871866"/>
                    <a:pt x="362212" y="871866"/>
                  </a:cubicBezTo>
                  <a:cubicBezTo>
                    <a:pt x="240327" y="871866"/>
                    <a:pt x="129981" y="823073"/>
                    <a:pt x="50107" y="7441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Freeform 96"/>
            <p:cNvSpPr/>
            <p:nvPr/>
          </p:nvSpPr>
          <p:spPr>
            <a:xfrm rot="5400000">
              <a:off x="5445828" y="713981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Freeform 97"/>
            <p:cNvSpPr/>
            <p:nvPr/>
          </p:nvSpPr>
          <p:spPr>
            <a:xfrm rot="5400000">
              <a:off x="5445828" y="1501683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Freeform 98"/>
            <p:cNvSpPr/>
            <p:nvPr/>
          </p:nvSpPr>
          <p:spPr>
            <a:xfrm rot="5400000">
              <a:off x="5445828" y="2289385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Freeform 99"/>
            <p:cNvSpPr/>
            <p:nvPr/>
          </p:nvSpPr>
          <p:spPr>
            <a:xfrm rot="5400000">
              <a:off x="5445828" y="3077087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Freeform 101"/>
            <p:cNvSpPr/>
            <p:nvPr/>
          </p:nvSpPr>
          <p:spPr>
            <a:xfrm rot="5400000">
              <a:off x="5436010" y="4650679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Freeform 102"/>
            <p:cNvSpPr/>
            <p:nvPr/>
          </p:nvSpPr>
          <p:spPr>
            <a:xfrm rot="5400000">
              <a:off x="5436010" y="5438381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 rot="16200000">
            <a:off x="2910406" y="1198154"/>
            <a:ext cx="190703" cy="1366057"/>
            <a:chOff x="5441460" y="1"/>
            <a:chExt cx="881684" cy="6315695"/>
          </a:xfrm>
          <a:solidFill>
            <a:srgbClr val="81C7CF"/>
          </a:solidFill>
        </p:grpSpPr>
        <p:sp>
          <p:nvSpPr>
            <p:cNvPr id="106" name="Freeform 105"/>
            <p:cNvSpPr/>
            <p:nvPr/>
          </p:nvSpPr>
          <p:spPr>
            <a:xfrm rot="5400000">
              <a:off x="5485413" y="-34135"/>
              <a:ext cx="803594" cy="871866"/>
            </a:xfrm>
            <a:custGeom>
              <a:avLst/>
              <a:gdLst>
                <a:gd name="connsiteX0" fmla="*/ 0 w 803594"/>
                <a:gd name="connsiteY0" fmla="*/ 684204 h 871866"/>
                <a:gd name="connsiteX1" fmla="*/ 0 w 803594"/>
                <a:gd name="connsiteY1" fmla="*/ 385857 h 871866"/>
                <a:gd name="connsiteX2" fmla="*/ 41663 w 803594"/>
                <a:gd name="connsiteY2" fmla="*/ 377994 h 871866"/>
                <a:gd name="connsiteX3" fmla="*/ 359933 w 803594"/>
                <a:gd name="connsiteY3" fmla="*/ 3170 h 871866"/>
                <a:gd name="connsiteX4" fmla="*/ 360089 w 803594"/>
                <a:gd name="connsiteY4" fmla="*/ 106 h 871866"/>
                <a:gd name="connsiteX5" fmla="*/ 362212 w 803594"/>
                <a:gd name="connsiteY5" fmla="*/ 0 h 871866"/>
                <a:gd name="connsiteX6" fmla="*/ 364334 w 803594"/>
                <a:gd name="connsiteY6" fmla="*/ 106 h 871866"/>
                <a:gd name="connsiteX7" fmla="*/ 364490 w 803594"/>
                <a:gd name="connsiteY7" fmla="*/ 3170 h 871866"/>
                <a:gd name="connsiteX8" fmla="*/ 758465 w 803594"/>
                <a:gd name="connsiteY8" fmla="*/ 392281 h 871866"/>
                <a:gd name="connsiteX9" fmla="*/ 801472 w 803594"/>
                <a:gd name="connsiteY9" fmla="*/ 394426 h 871866"/>
                <a:gd name="connsiteX10" fmla="*/ 803594 w 803594"/>
                <a:gd name="connsiteY10" fmla="*/ 435933 h 871866"/>
                <a:gd name="connsiteX11" fmla="*/ 362212 w 803594"/>
                <a:gd name="connsiteY11" fmla="*/ 871866 h 871866"/>
                <a:gd name="connsiteX12" fmla="*/ 50107 w 803594"/>
                <a:gd name="connsiteY12" fmla="*/ 744185 h 87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594" h="871866">
                  <a:moveTo>
                    <a:pt x="0" y="684204"/>
                  </a:moveTo>
                  <a:lnTo>
                    <a:pt x="0" y="385857"/>
                  </a:lnTo>
                  <a:lnTo>
                    <a:pt x="41663" y="377994"/>
                  </a:lnTo>
                  <a:cubicBezTo>
                    <a:pt x="212726" y="330011"/>
                    <a:pt x="341474" y="182692"/>
                    <a:pt x="359933" y="3170"/>
                  </a:cubicBezTo>
                  <a:lnTo>
                    <a:pt x="360089" y="106"/>
                  </a:lnTo>
                  <a:lnTo>
                    <a:pt x="362212" y="0"/>
                  </a:lnTo>
                  <a:lnTo>
                    <a:pt x="364334" y="106"/>
                  </a:lnTo>
                  <a:lnTo>
                    <a:pt x="364490" y="3170"/>
                  </a:lnTo>
                  <a:cubicBezTo>
                    <a:pt x="385587" y="208338"/>
                    <a:pt x="550733" y="371445"/>
                    <a:pt x="758465" y="392281"/>
                  </a:cubicBezTo>
                  <a:lnTo>
                    <a:pt x="801472" y="394426"/>
                  </a:lnTo>
                  <a:lnTo>
                    <a:pt x="803594" y="435933"/>
                  </a:lnTo>
                  <a:cubicBezTo>
                    <a:pt x="803594" y="676693"/>
                    <a:pt x="605980" y="871866"/>
                    <a:pt x="362212" y="871866"/>
                  </a:cubicBezTo>
                  <a:cubicBezTo>
                    <a:pt x="240327" y="871866"/>
                    <a:pt x="129981" y="823073"/>
                    <a:pt x="50107" y="7441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Freeform 107"/>
            <p:cNvSpPr/>
            <p:nvPr/>
          </p:nvSpPr>
          <p:spPr>
            <a:xfrm rot="5400000">
              <a:off x="5445828" y="1501683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 108"/>
            <p:cNvSpPr/>
            <p:nvPr/>
          </p:nvSpPr>
          <p:spPr>
            <a:xfrm rot="5400000">
              <a:off x="5445828" y="2289385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Freeform 109"/>
            <p:cNvSpPr/>
            <p:nvPr/>
          </p:nvSpPr>
          <p:spPr>
            <a:xfrm rot="5400000">
              <a:off x="5445828" y="3077087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Freeform 111"/>
            <p:cNvSpPr/>
            <p:nvPr/>
          </p:nvSpPr>
          <p:spPr>
            <a:xfrm rot="5400000">
              <a:off x="5436010" y="5438381"/>
              <a:ext cx="882765" cy="871866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55910" y="2368088"/>
            <a:ext cx="52272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smtClean="0">
                <a:solidFill>
                  <a:srgbClr val="2F4B73">
                    <a:alpha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642" y="3223118"/>
            <a:ext cx="914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smtClean="0">
                <a:solidFill>
                  <a:srgbClr val="2F4B73">
                    <a:alpha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 LIFE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11608" y="1123950"/>
            <a:ext cx="1051089" cy="1628518"/>
            <a:chOff x="7421533" y="1927483"/>
            <a:chExt cx="2155458" cy="3339585"/>
          </a:xfrm>
        </p:grpSpPr>
        <p:grpSp>
          <p:nvGrpSpPr>
            <p:cNvPr id="17" name="Group 16"/>
            <p:cNvGrpSpPr/>
            <p:nvPr/>
          </p:nvGrpSpPr>
          <p:grpSpPr>
            <a:xfrm>
              <a:off x="8015342" y="3943094"/>
              <a:ext cx="931166" cy="1323974"/>
              <a:chOff x="3717982" y="2514600"/>
              <a:chExt cx="2592528" cy="3686174"/>
            </a:xfrm>
            <a:solidFill>
              <a:srgbClr val="355583"/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4575345" y="2514600"/>
                <a:ext cx="952500" cy="952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657016" y="3362324"/>
                <a:ext cx="789157" cy="150495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21063233">
                <a:off x="3857356" y="3450164"/>
                <a:ext cx="1155811" cy="3333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 rot="16200000">
                <a:off x="4132106" y="5322729"/>
                <a:ext cx="1422714" cy="3333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16200000">
                <a:off x="4547152" y="5322729"/>
                <a:ext cx="1422714" cy="3333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900000">
                <a:off x="4897274" y="3454350"/>
                <a:ext cx="1209675" cy="3333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 rot="4500000">
                <a:off x="3222892" y="3030698"/>
                <a:ext cx="1323556" cy="3333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rot="6437061">
                <a:off x="5458655" y="3087200"/>
                <a:ext cx="1370335" cy="3333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21533" y="1927483"/>
              <a:ext cx="2155458" cy="2155458"/>
              <a:chOff x="1865763" y="2367413"/>
              <a:chExt cx="2123174" cy="2123174"/>
            </a:xfrm>
          </p:grpSpPr>
          <p:sp>
            <p:nvSpPr>
              <p:cNvPr id="27" name="Teardrop 26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ardrop 28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2891727" y="4932754"/>
            <a:ext cx="3393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525" r="7194"/>
          <a:stretch/>
        </p:blipFill>
        <p:spPr>
          <a:xfrm>
            <a:off x="4572000" y="0"/>
            <a:ext cx="4572000" cy="686992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>
            <a:off x="0" y="5000625"/>
            <a:ext cx="457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1454944" y="1569908"/>
            <a:ext cx="1662113" cy="756664"/>
          </a:xfrm>
          <a:custGeom>
            <a:avLst/>
            <a:gdLst>
              <a:gd name="connsiteX0" fmla="*/ 1835942 w 3414713"/>
              <a:gd name="connsiteY0" fmla="*/ 0 h 1670438"/>
              <a:gd name="connsiteX1" fmla="*/ 2574130 w 3414713"/>
              <a:gd name="connsiteY1" fmla="*/ 738188 h 1670438"/>
              <a:gd name="connsiteX2" fmla="*/ 2570334 w 3414713"/>
              <a:gd name="connsiteY2" fmla="*/ 813363 h 1670438"/>
              <a:gd name="connsiteX3" fmla="*/ 2601050 w 3414713"/>
              <a:gd name="connsiteY3" fmla="*/ 808675 h 1670438"/>
              <a:gd name="connsiteX4" fmla="*/ 2676525 w 3414713"/>
              <a:gd name="connsiteY4" fmla="*/ 804864 h 1670438"/>
              <a:gd name="connsiteX5" fmla="*/ 3414713 w 3414713"/>
              <a:gd name="connsiteY5" fmla="*/ 1543052 h 1670438"/>
              <a:gd name="connsiteX6" fmla="*/ 3401872 w 3414713"/>
              <a:gd name="connsiteY6" fmla="*/ 1670438 h 1670438"/>
              <a:gd name="connsiteX7" fmla="*/ 7202 w 3414713"/>
              <a:gd name="connsiteY7" fmla="*/ 1670438 h 1670438"/>
              <a:gd name="connsiteX8" fmla="*/ 0 w 3414713"/>
              <a:gd name="connsiteY8" fmla="*/ 1599000 h 1670438"/>
              <a:gd name="connsiteX9" fmla="*/ 450852 w 3414713"/>
              <a:gd name="connsiteY9" fmla="*/ 918823 h 1670438"/>
              <a:gd name="connsiteX10" fmla="*/ 471278 w 3414713"/>
              <a:gd name="connsiteY10" fmla="*/ 912482 h 1670438"/>
              <a:gd name="connsiteX11" fmla="*/ 476959 w 3414713"/>
              <a:gd name="connsiteY11" fmla="*/ 856119 h 1670438"/>
              <a:gd name="connsiteX12" fmla="*/ 1200150 w 3414713"/>
              <a:gd name="connsiteY12" fmla="*/ 266701 h 1670438"/>
              <a:gd name="connsiteX13" fmla="*/ 1269420 w 3414713"/>
              <a:gd name="connsiteY13" fmla="*/ 270199 h 1670438"/>
              <a:gd name="connsiteX14" fmla="*/ 1313964 w 3414713"/>
              <a:gd name="connsiteY14" fmla="*/ 216210 h 1670438"/>
              <a:gd name="connsiteX15" fmla="*/ 1835942 w 3414713"/>
              <a:gd name="connsiteY15" fmla="*/ 0 h 167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4713" h="1670438">
                <a:moveTo>
                  <a:pt x="1835942" y="0"/>
                </a:moveTo>
                <a:cubicBezTo>
                  <a:pt x="2243632" y="0"/>
                  <a:pt x="2574130" y="330498"/>
                  <a:pt x="2574130" y="738188"/>
                </a:cubicBezTo>
                <a:lnTo>
                  <a:pt x="2570334" y="813363"/>
                </a:lnTo>
                <a:lnTo>
                  <a:pt x="2601050" y="808675"/>
                </a:lnTo>
                <a:cubicBezTo>
                  <a:pt x="2625865" y="806155"/>
                  <a:pt x="2651044" y="804864"/>
                  <a:pt x="2676525" y="804864"/>
                </a:cubicBezTo>
                <a:cubicBezTo>
                  <a:pt x="3084215" y="804864"/>
                  <a:pt x="3414713" y="1135362"/>
                  <a:pt x="3414713" y="1543052"/>
                </a:cubicBezTo>
                <a:lnTo>
                  <a:pt x="3401872" y="1670438"/>
                </a:lnTo>
                <a:lnTo>
                  <a:pt x="7202" y="1670438"/>
                </a:lnTo>
                <a:lnTo>
                  <a:pt x="0" y="1599000"/>
                </a:lnTo>
                <a:cubicBezTo>
                  <a:pt x="0" y="1293233"/>
                  <a:pt x="185905" y="1030886"/>
                  <a:pt x="450852" y="918823"/>
                </a:cubicBezTo>
                <a:lnTo>
                  <a:pt x="471278" y="912482"/>
                </a:lnTo>
                <a:lnTo>
                  <a:pt x="476959" y="856119"/>
                </a:lnTo>
                <a:cubicBezTo>
                  <a:pt x="545793" y="519738"/>
                  <a:pt x="843421" y="266701"/>
                  <a:pt x="1200150" y="266701"/>
                </a:cubicBezTo>
                <a:lnTo>
                  <a:pt x="1269420" y="270199"/>
                </a:lnTo>
                <a:lnTo>
                  <a:pt x="1313964" y="216210"/>
                </a:lnTo>
                <a:cubicBezTo>
                  <a:pt x="1447550" y="82624"/>
                  <a:pt x="1632097" y="0"/>
                  <a:pt x="1835942" y="0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ardrop 39"/>
          <p:cNvSpPr/>
          <p:nvPr/>
        </p:nvSpPr>
        <p:spPr>
          <a:xfrm rot="18900000">
            <a:off x="2285075" y="2996253"/>
            <a:ext cx="731389" cy="731389"/>
          </a:xfrm>
          <a:prstGeom prst="teardrop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1490067" y="2548505"/>
            <a:ext cx="8242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smtClean="0">
                <a:solidFill>
                  <a:schemeClr val="bg1">
                    <a:alpha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13144" y="4057524"/>
            <a:ext cx="824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alpha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en-US" altLang="ko-KR" sz="900" smtClean="0">
              <a:solidFill>
                <a:schemeClr val="bg1">
                  <a:alpha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81558" y="3294343"/>
            <a:ext cx="1763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81557" y="3732493"/>
            <a:ext cx="1763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81557" y="4206554"/>
            <a:ext cx="1763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29679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09204" y="4090019"/>
            <a:ext cx="7138472" cy="50042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163427" y="4170956"/>
            <a:ext cx="988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58" name="Freeform 57"/>
          <p:cNvSpPr/>
          <p:nvPr/>
        </p:nvSpPr>
        <p:spPr>
          <a:xfrm>
            <a:off x="2130136" y="3752851"/>
            <a:ext cx="734097" cy="796463"/>
          </a:xfrm>
          <a:custGeom>
            <a:avLst/>
            <a:gdLst>
              <a:gd name="connsiteX0" fmla="*/ 0 w 803594"/>
              <a:gd name="connsiteY0" fmla="*/ 684204 h 871866"/>
              <a:gd name="connsiteX1" fmla="*/ 0 w 803594"/>
              <a:gd name="connsiteY1" fmla="*/ 385857 h 871866"/>
              <a:gd name="connsiteX2" fmla="*/ 41663 w 803594"/>
              <a:gd name="connsiteY2" fmla="*/ 377994 h 871866"/>
              <a:gd name="connsiteX3" fmla="*/ 359933 w 803594"/>
              <a:gd name="connsiteY3" fmla="*/ 3170 h 871866"/>
              <a:gd name="connsiteX4" fmla="*/ 360089 w 803594"/>
              <a:gd name="connsiteY4" fmla="*/ 106 h 871866"/>
              <a:gd name="connsiteX5" fmla="*/ 362212 w 803594"/>
              <a:gd name="connsiteY5" fmla="*/ 0 h 871866"/>
              <a:gd name="connsiteX6" fmla="*/ 364334 w 803594"/>
              <a:gd name="connsiteY6" fmla="*/ 106 h 871866"/>
              <a:gd name="connsiteX7" fmla="*/ 364490 w 803594"/>
              <a:gd name="connsiteY7" fmla="*/ 3170 h 871866"/>
              <a:gd name="connsiteX8" fmla="*/ 758465 w 803594"/>
              <a:gd name="connsiteY8" fmla="*/ 392281 h 871866"/>
              <a:gd name="connsiteX9" fmla="*/ 801472 w 803594"/>
              <a:gd name="connsiteY9" fmla="*/ 394426 h 871866"/>
              <a:gd name="connsiteX10" fmla="*/ 803594 w 803594"/>
              <a:gd name="connsiteY10" fmla="*/ 435933 h 871866"/>
              <a:gd name="connsiteX11" fmla="*/ 362212 w 803594"/>
              <a:gd name="connsiteY11" fmla="*/ 871866 h 871866"/>
              <a:gd name="connsiteX12" fmla="*/ 50107 w 803594"/>
              <a:gd name="connsiteY12" fmla="*/ 744185 h 87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3594" h="871866">
                <a:moveTo>
                  <a:pt x="0" y="684204"/>
                </a:moveTo>
                <a:lnTo>
                  <a:pt x="0" y="385857"/>
                </a:lnTo>
                <a:lnTo>
                  <a:pt x="41663" y="377994"/>
                </a:lnTo>
                <a:cubicBezTo>
                  <a:pt x="212726" y="330011"/>
                  <a:pt x="341474" y="182692"/>
                  <a:pt x="359933" y="3170"/>
                </a:cubicBezTo>
                <a:lnTo>
                  <a:pt x="360089" y="106"/>
                </a:lnTo>
                <a:lnTo>
                  <a:pt x="362212" y="0"/>
                </a:lnTo>
                <a:lnTo>
                  <a:pt x="364334" y="106"/>
                </a:lnTo>
                <a:lnTo>
                  <a:pt x="364490" y="3170"/>
                </a:lnTo>
                <a:cubicBezTo>
                  <a:pt x="385587" y="208338"/>
                  <a:pt x="550733" y="371445"/>
                  <a:pt x="758465" y="392281"/>
                </a:cubicBezTo>
                <a:lnTo>
                  <a:pt x="801472" y="394426"/>
                </a:lnTo>
                <a:lnTo>
                  <a:pt x="803594" y="435933"/>
                </a:lnTo>
                <a:cubicBezTo>
                  <a:pt x="803594" y="676693"/>
                  <a:pt x="605980" y="871866"/>
                  <a:pt x="362212" y="871866"/>
                </a:cubicBezTo>
                <a:cubicBezTo>
                  <a:pt x="240327" y="871866"/>
                  <a:pt x="129981" y="823073"/>
                  <a:pt x="50107" y="744185"/>
                </a:cubicBez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Freeform 64"/>
          <p:cNvSpPr/>
          <p:nvPr/>
        </p:nvSpPr>
        <p:spPr>
          <a:xfrm>
            <a:off x="2952114" y="3965732"/>
            <a:ext cx="295047" cy="291403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66"/>
          <p:cNvSpPr/>
          <p:nvPr/>
        </p:nvSpPr>
        <p:spPr>
          <a:xfrm>
            <a:off x="3215388" y="3965732"/>
            <a:ext cx="295047" cy="291403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Freeform 67"/>
          <p:cNvSpPr/>
          <p:nvPr/>
        </p:nvSpPr>
        <p:spPr>
          <a:xfrm>
            <a:off x="3478662" y="3965732"/>
            <a:ext cx="295047" cy="291403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Freeform 77"/>
          <p:cNvSpPr/>
          <p:nvPr/>
        </p:nvSpPr>
        <p:spPr>
          <a:xfrm>
            <a:off x="3749665" y="3523526"/>
            <a:ext cx="531136" cy="733609"/>
          </a:xfrm>
          <a:custGeom>
            <a:avLst/>
            <a:gdLst>
              <a:gd name="connsiteX0" fmla="*/ 265568 w 531136"/>
              <a:gd name="connsiteY0" fmla="*/ 0 h 733609"/>
              <a:gd name="connsiteX1" fmla="*/ 266845 w 531136"/>
              <a:gd name="connsiteY1" fmla="*/ 157 h 733609"/>
              <a:gd name="connsiteX2" fmla="*/ 266939 w 531136"/>
              <a:gd name="connsiteY2" fmla="*/ 4708 h 733609"/>
              <a:gd name="connsiteX3" fmla="*/ 503983 w 531136"/>
              <a:gd name="connsiteY3" fmla="*/ 582600 h 733609"/>
              <a:gd name="connsiteX4" fmla="*/ 529859 w 531136"/>
              <a:gd name="connsiteY4" fmla="*/ 585785 h 733609"/>
              <a:gd name="connsiteX5" fmla="*/ 531136 w 531136"/>
              <a:gd name="connsiteY5" fmla="*/ 647430 h 733609"/>
              <a:gd name="connsiteX6" fmla="*/ 527573 w 531136"/>
              <a:gd name="connsiteY6" fmla="*/ 733609 h 733609"/>
              <a:gd name="connsiteX7" fmla="*/ 3564 w 531136"/>
              <a:gd name="connsiteY7" fmla="*/ 733609 h 733609"/>
              <a:gd name="connsiteX8" fmla="*/ 0 w 531136"/>
              <a:gd name="connsiteY8" fmla="*/ 647430 h 733609"/>
              <a:gd name="connsiteX9" fmla="*/ 1277 w 531136"/>
              <a:gd name="connsiteY9" fmla="*/ 585785 h 733609"/>
              <a:gd name="connsiteX10" fmla="*/ 27153 w 531136"/>
              <a:gd name="connsiteY10" fmla="*/ 582600 h 733609"/>
              <a:gd name="connsiteX11" fmla="*/ 264197 w 531136"/>
              <a:gd name="connsiteY11" fmla="*/ 4708 h 733609"/>
              <a:gd name="connsiteX12" fmla="*/ 264291 w 531136"/>
              <a:gd name="connsiteY12" fmla="*/ 157 h 73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1136" h="733609">
                <a:moveTo>
                  <a:pt x="265568" y="0"/>
                </a:moveTo>
                <a:lnTo>
                  <a:pt x="266845" y="157"/>
                </a:lnTo>
                <a:lnTo>
                  <a:pt x="266939" y="4708"/>
                </a:lnTo>
                <a:cubicBezTo>
                  <a:pt x="279632" y="309414"/>
                  <a:pt x="378997" y="551655"/>
                  <a:pt x="503983" y="582600"/>
                </a:cubicBezTo>
                <a:lnTo>
                  <a:pt x="529859" y="585785"/>
                </a:lnTo>
                <a:lnTo>
                  <a:pt x="531136" y="647430"/>
                </a:lnTo>
                <a:lnTo>
                  <a:pt x="527573" y="733609"/>
                </a:lnTo>
                <a:lnTo>
                  <a:pt x="3564" y="733609"/>
                </a:lnTo>
                <a:lnTo>
                  <a:pt x="0" y="647430"/>
                </a:lnTo>
                <a:lnTo>
                  <a:pt x="1277" y="585785"/>
                </a:lnTo>
                <a:lnTo>
                  <a:pt x="27153" y="582600"/>
                </a:lnTo>
                <a:cubicBezTo>
                  <a:pt x="152140" y="551655"/>
                  <a:pt x="251504" y="309414"/>
                  <a:pt x="264197" y="4708"/>
                </a:cubicBezTo>
                <a:lnTo>
                  <a:pt x="264291" y="157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69"/>
          <p:cNvSpPr/>
          <p:nvPr/>
        </p:nvSpPr>
        <p:spPr>
          <a:xfrm>
            <a:off x="4267878" y="3969013"/>
            <a:ext cx="295047" cy="291403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70"/>
          <p:cNvSpPr/>
          <p:nvPr/>
        </p:nvSpPr>
        <p:spPr>
          <a:xfrm>
            <a:off x="4531152" y="3969013"/>
            <a:ext cx="295047" cy="291403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Freeform 41"/>
          <p:cNvSpPr/>
          <p:nvPr/>
        </p:nvSpPr>
        <p:spPr>
          <a:xfrm flipH="1">
            <a:off x="7144809" y="3966267"/>
            <a:ext cx="283689" cy="291404"/>
          </a:xfrm>
          <a:custGeom>
            <a:avLst/>
            <a:gdLst>
              <a:gd name="connsiteX0" fmla="*/ 0 w 803594"/>
              <a:gd name="connsiteY0" fmla="*/ 684204 h 871866"/>
              <a:gd name="connsiteX1" fmla="*/ 0 w 803594"/>
              <a:gd name="connsiteY1" fmla="*/ 385857 h 871866"/>
              <a:gd name="connsiteX2" fmla="*/ 41663 w 803594"/>
              <a:gd name="connsiteY2" fmla="*/ 377994 h 871866"/>
              <a:gd name="connsiteX3" fmla="*/ 359933 w 803594"/>
              <a:gd name="connsiteY3" fmla="*/ 3170 h 871866"/>
              <a:gd name="connsiteX4" fmla="*/ 360089 w 803594"/>
              <a:gd name="connsiteY4" fmla="*/ 106 h 871866"/>
              <a:gd name="connsiteX5" fmla="*/ 362212 w 803594"/>
              <a:gd name="connsiteY5" fmla="*/ 0 h 871866"/>
              <a:gd name="connsiteX6" fmla="*/ 364334 w 803594"/>
              <a:gd name="connsiteY6" fmla="*/ 106 h 871866"/>
              <a:gd name="connsiteX7" fmla="*/ 364490 w 803594"/>
              <a:gd name="connsiteY7" fmla="*/ 3170 h 871866"/>
              <a:gd name="connsiteX8" fmla="*/ 758465 w 803594"/>
              <a:gd name="connsiteY8" fmla="*/ 392281 h 871866"/>
              <a:gd name="connsiteX9" fmla="*/ 801472 w 803594"/>
              <a:gd name="connsiteY9" fmla="*/ 394426 h 871866"/>
              <a:gd name="connsiteX10" fmla="*/ 803594 w 803594"/>
              <a:gd name="connsiteY10" fmla="*/ 435933 h 871866"/>
              <a:gd name="connsiteX11" fmla="*/ 362212 w 803594"/>
              <a:gd name="connsiteY11" fmla="*/ 871866 h 871866"/>
              <a:gd name="connsiteX12" fmla="*/ 50107 w 803594"/>
              <a:gd name="connsiteY12" fmla="*/ 744185 h 87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3594" h="871866">
                <a:moveTo>
                  <a:pt x="0" y="684204"/>
                </a:moveTo>
                <a:lnTo>
                  <a:pt x="0" y="385857"/>
                </a:lnTo>
                <a:lnTo>
                  <a:pt x="41663" y="377994"/>
                </a:lnTo>
                <a:cubicBezTo>
                  <a:pt x="212726" y="330011"/>
                  <a:pt x="341474" y="182692"/>
                  <a:pt x="359933" y="3170"/>
                </a:cubicBezTo>
                <a:lnTo>
                  <a:pt x="360089" y="106"/>
                </a:lnTo>
                <a:lnTo>
                  <a:pt x="362212" y="0"/>
                </a:lnTo>
                <a:lnTo>
                  <a:pt x="364334" y="106"/>
                </a:lnTo>
                <a:lnTo>
                  <a:pt x="364490" y="3170"/>
                </a:lnTo>
                <a:cubicBezTo>
                  <a:pt x="385587" y="208338"/>
                  <a:pt x="550733" y="371445"/>
                  <a:pt x="758465" y="392281"/>
                </a:cubicBezTo>
                <a:lnTo>
                  <a:pt x="801472" y="394426"/>
                </a:lnTo>
                <a:lnTo>
                  <a:pt x="803594" y="435933"/>
                </a:lnTo>
                <a:cubicBezTo>
                  <a:pt x="803594" y="676693"/>
                  <a:pt x="605980" y="871866"/>
                  <a:pt x="362212" y="871866"/>
                </a:cubicBezTo>
                <a:cubicBezTo>
                  <a:pt x="240327" y="871866"/>
                  <a:pt x="129981" y="823073"/>
                  <a:pt x="50107" y="744185"/>
                </a:cubicBez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 42"/>
          <p:cNvSpPr/>
          <p:nvPr/>
        </p:nvSpPr>
        <p:spPr>
          <a:xfrm flipH="1">
            <a:off x="6866731" y="3966267"/>
            <a:ext cx="311638" cy="291404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Freeform 43"/>
          <p:cNvSpPr/>
          <p:nvPr/>
        </p:nvSpPr>
        <p:spPr>
          <a:xfrm flipH="1">
            <a:off x="6588653" y="3966267"/>
            <a:ext cx="311638" cy="291404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reeform 47"/>
          <p:cNvSpPr/>
          <p:nvPr/>
        </p:nvSpPr>
        <p:spPr>
          <a:xfrm flipH="1">
            <a:off x="6032497" y="3966267"/>
            <a:ext cx="311638" cy="291404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Freeform 48"/>
          <p:cNvSpPr/>
          <p:nvPr/>
        </p:nvSpPr>
        <p:spPr>
          <a:xfrm flipH="1">
            <a:off x="5754419" y="3966267"/>
            <a:ext cx="311638" cy="291404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Freeform 53"/>
          <p:cNvSpPr/>
          <p:nvPr/>
        </p:nvSpPr>
        <p:spPr>
          <a:xfrm flipH="1">
            <a:off x="5476980" y="3969549"/>
            <a:ext cx="311638" cy="291404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54"/>
          <p:cNvSpPr/>
          <p:nvPr/>
        </p:nvSpPr>
        <p:spPr>
          <a:xfrm flipH="1">
            <a:off x="5198902" y="3969549"/>
            <a:ext cx="311638" cy="291404"/>
          </a:xfrm>
          <a:custGeom>
            <a:avLst/>
            <a:gdLst>
              <a:gd name="connsiteX0" fmla="*/ 1704975 w 3409950"/>
              <a:gd name="connsiteY0" fmla="*/ 0 h 3409950"/>
              <a:gd name="connsiteX1" fmla="*/ 1713173 w 3409950"/>
              <a:gd name="connsiteY1" fmla="*/ 414 h 3409950"/>
              <a:gd name="connsiteX2" fmla="*/ 1713778 w 3409950"/>
              <a:gd name="connsiteY2" fmla="*/ 12399 h 3409950"/>
              <a:gd name="connsiteX3" fmla="*/ 3235626 w 3409950"/>
              <a:gd name="connsiteY3" fmla="*/ 1534248 h 3409950"/>
              <a:gd name="connsiteX4" fmla="*/ 3401753 w 3409950"/>
              <a:gd name="connsiteY4" fmla="*/ 1542636 h 3409950"/>
              <a:gd name="connsiteX5" fmla="*/ 3409950 w 3409950"/>
              <a:gd name="connsiteY5" fmla="*/ 1704975 h 3409950"/>
              <a:gd name="connsiteX6" fmla="*/ 1704975 w 3409950"/>
              <a:gd name="connsiteY6" fmla="*/ 3409950 h 3409950"/>
              <a:gd name="connsiteX7" fmla="*/ 0 w 3409950"/>
              <a:gd name="connsiteY7" fmla="*/ 1704975 h 3409950"/>
              <a:gd name="connsiteX8" fmla="*/ 8198 w 3409950"/>
              <a:gd name="connsiteY8" fmla="*/ 1542636 h 3409950"/>
              <a:gd name="connsiteX9" fmla="*/ 174324 w 3409950"/>
              <a:gd name="connsiteY9" fmla="*/ 1534248 h 3409950"/>
              <a:gd name="connsiteX10" fmla="*/ 1696173 w 3409950"/>
              <a:gd name="connsiteY10" fmla="*/ 12399 h 3409950"/>
              <a:gd name="connsiteX11" fmla="*/ 1696778 w 3409950"/>
              <a:gd name="connsiteY11" fmla="*/ 414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9950" h="3409950">
                <a:moveTo>
                  <a:pt x="1704975" y="0"/>
                </a:moveTo>
                <a:lnTo>
                  <a:pt x="1713173" y="414"/>
                </a:lnTo>
                <a:lnTo>
                  <a:pt x="1713778" y="12399"/>
                </a:lnTo>
                <a:cubicBezTo>
                  <a:pt x="1795269" y="814827"/>
                  <a:pt x="2433198" y="1452757"/>
                  <a:pt x="3235626" y="1534248"/>
                </a:cubicBezTo>
                <a:lnTo>
                  <a:pt x="3401753" y="1542636"/>
                </a:lnTo>
                <a:lnTo>
                  <a:pt x="3409950" y="1704975"/>
                </a:lnTo>
                <a:cubicBezTo>
                  <a:pt x="3409950" y="2646607"/>
                  <a:pt x="2646607" y="3409950"/>
                  <a:pt x="1704975" y="3409950"/>
                </a:cubicBezTo>
                <a:cubicBezTo>
                  <a:pt x="763343" y="3409950"/>
                  <a:pt x="0" y="2646607"/>
                  <a:pt x="0" y="1704975"/>
                </a:cubicBezTo>
                <a:lnTo>
                  <a:pt x="8198" y="1542636"/>
                </a:lnTo>
                <a:lnTo>
                  <a:pt x="174324" y="1534248"/>
                </a:lnTo>
                <a:cubicBezTo>
                  <a:pt x="976752" y="1452757"/>
                  <a:pt x="1614682" y="814827"/>
                  <a:pt x="1696173" y="12399"/>
                </a:cubicBezTo>
                <a:lnTo>
                  <a:pt x="1696778" y="414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56"/>
          <p:cNvSpPr/>
          <p:nvPr/>
        </p:nvSpPr>
        <p:spPr>
          <a:xfrm flipH="1">
            <a:off x="5007455" y="3969549"/>
            <a:ext cx="225006" cy="291404"/>
          </a:xfrm>
          <a:custGeom>
            <a:avLst/>
            <a:gdLst>
              <a:gd name="connsiteX0" fmla="*/ 0 w 637367"/>
              <a:gd name="connsiteY0" fmla="*/ 435933 h 871866"/>
              <a:gd name="connsiteX1" fmla="*/ 2123 w 637367"/>
              <a:gd name="connsiteY1" fmla="*/ 394426 h 871866"/>
              <a:gd name="connsiteX2" fmla="*/ 45129 w 637367"/>
              <a:gd name="connsiteY2" fmla="*/ 392281 h 871866"/>
              <a:gd name="connsiteX3" fmla="*/ 439104 w 637367"/>
              <a:gd name="connsiteY3" fmla="*/ 3170 h 871866"/>
              <a:gd name="connsiteX4" fmla="*/ 439261 w 637367"/>
              <a:gd name="connsiteY4" fmla="*/ 106 h 871866"/>
              <a:gd name="connsiteX5" fmla="*/ 441383 w 637367"/>
              <a:gd name="connsiteY5" fmla="*/ 0 h 871866"/>
              <a:gd name="connsiteX6" fmla="*/ 443505 w 637367"/>
              <a:gd name="connsiteY6" fmla="*/ 106 h 871866"/>
              <a:gd name="connsiteX7" fmla="*/ 443662 w 637367"/>
              <a:gd name="connsiteY7" fmla="*/ 3170 h 871866"/>
              <a:gd name="connsiteX8" fmla="*/ 627254 w 637367"/>
              <a:gd name="connsiteY8" fmla="*/ 314105 h 871866"/>
              <a:gd name="connsiteX9" fmla="*/ 637367 w 637367"/>
              <a:gd name="connsiteY9" fmla="*/ 320006 h 871866"/>
              <a:gd name="connsiteX10" fmla="*/ 637367 w 637367"/>
              <a:gd name="connsiteY10" fmla="*/ 824647 h 871866"/>
              <a:gd name="connsiteX11" fmla="*/ 613189 w 637367"/>
              <a:gd name="connsiteY11" fmla="*/ 837608 h 871866"/>
              <a:gd name="connsiteX12" fmla="*/ 441383 w 637367"/>
              <a:gd name="connsiteY12" fmla="*/ 871866 h 871866"/>
              <a:gd name="connsiteX13" fmla="*/ 0 w 637367"/>
              <a:gd name="connsiteY13" fmla="*/ 435933 h 87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7367" h="871866">
                <a:moveTo>
                  <a:pt x="0" y="435933"/>
                </a:moveTo>
                <a:lnTo>
                  <a:pt x="2123" y="394426"/>
                </a:lnTo>
                <a:lnTo>
                  <a:pt x="45129" y="392281"/>
                </a:lnTo>
                <a:cubicBezTo>
                  <a:pt x="252861" y="371445"/>
                  <a:pt x="418008" y="208338"/>
                  <a:pt x="439104" y="3170"/>
                </a:cubicBezTo>
                <a:lnTo>
                  <a:pt x="439261" y="106"/>
                </a:lnTo>
                <a:lnTo>
                  <a:pt x="441383" y="0"/>
                </a:lnTo>
                <a:lnTo>
                  <a:pt x="443505" y="106"/>
                </a:lnTo>
                <a:lnTo>
                  <a:pt x="443662" y="3170"/>
                </a:lnTo>
                <a:cubicBezTo>
                  <a:pt x="456847" y="131400"/>
                  <a:pt x="526302" y="243200"/>
                  <a:pt x="627254" y="314105"/>
                </a:cubicBezTo>
                <a:lnTo>
                  <a:pt x="637367" y="320006"/>
                </a:lnTo>
                <a:lnTo>
                  <a:pt x="637367" y="824647"/>
                </a:lnTo>
                <a:lnTo>
                  <a:pt x="613189" y="837608"/>
                </a:lnTo>
                <a:cubicBezTo>
                  <a:pt x="560383" y="859668"/>
                  <a:pt x="502325" y="871866"/>
                  <a:pt x="441383" y="871866"/>
                </a:cubicBezTo>
                <a:cubicBezTo>
                  <a:pt x="197614" y="871866"/>
                  <a:pt x="0" y="676693"/>
                  <a:pt x="0" y="435933"/>
                </a:cubicBez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Rectangle 78"/>
          <p:cNvSpPr/>
          <p:nvPr/>
        </p:nvSpPr>
        <p:spPr>
          <a:xfrm>
            <a:off x="1163427" y="4669784"/>
            <a:ext cx="3052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0" name="Teardrop 79"/>
          <p:cNvSpPr/>
          <p:nvPr/>
        </p:nvSpPr>
        <p:spPr>
          <a:xfrm rot="18900000">
            <a:off x="3395033" y="2246264"/>
            <a:ext cx="1136700" cy="1136700"/>
          </a:xfrm>
          <a:prstGeom prst="teardrop">
            <a:avLst/>
          </a:prstGeom>
          <a:solidFill>
            <a:srgbClr val="2F4B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3575104" y="2583781"/>
            <a:ext cx="776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sp>
        <p:nvSpPr>
          <p:cNvPr id="82" name="Teardrop 81"/>
          <p:cNvSpPr/>
          <p:nvPr/>
        </p:nvSpPr>
        <p:spPr>
          <a:xfrm rot="18900000">
            <a:off x="2091523" y="2948176"/>
            <a:ext cx="706639" cy="706639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82"/>
          <p:cNvSpPr/>
          <p:nvPr/>
        </p:nvSpPr>
        <p:spPr>
          <a:xfrm>
            <a:off x="2056563" y="3132218"/>
            <a:ext cx="7765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26199" y="1286552"/>
            <a:ext cx="30520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05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05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15388" y="1278858"/>
            <a:ext cx="1763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30673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1" y="4676775"/>
            <a:ext cx="9144000" cy="1733550"/>
          </a:xfrm>
          <a:custGeom>
            <a:avLst/>
            <a:gdLst>
              <a:gd name="connsiteX0" fmla="*/ 4816164 w 9144000"/>
              <a:gd name="connsiteY0" fmla="*/ 1096 h 1733550"/>
              <a:gd name="connsiteX1" fmla="*/ 8487691 w 9144000"/>
              <a:gd name="connsiteY1" fmla="*/ 1134143 h 1733550"/>
              <a:gd name="connsiteX2" fmla="*/ 8994814 w 9144000"/>
              <a:gd name="connsiteY2" fmla="*/ 1050686 h 1733550"/>
              <a:gd name="connsiteX3" fmla="*/ 9144000 w 9144000"/>
              <a:gd name="connsiteY3" fmla="*/ 986608 h 1733550"/>
              <a:gd name="connsiteX4" fmla="*/ 9144000 w 9144000"/>
              <a:gd name="connsiteY4" fmla="*/ 1733550 h 1733550"/>
              <a:gd name="connsiteX5" fmla="*/ 9143999 w 9144000"/>
              <a:gd name="connsiteY5" fmla="*/ 1733550 h 1733550"/>
              <a:gd name="connsiteX6" fmla="*/ 9143999 w 9144000"/>
              <a:gd name="connsiteY6" fmla="*/ 1558108 h 1733550"/>
              <a:gd name="connsiteX7" fmla="*/ 8994813 w 9144000"/>
              <a:gd name="connsiteY7" fmla="*/ 1622186 h 1733550"/>
              <a:gd name="connsiteX8" fmla="*/ 8487690 w 9144000"/>
              <a:gd name="connsiteY8" fmla="*/ 1705643 h 1733550"/>
              <a:gd name="connsiteX9" fmla="*/ 4816163 w 9144000"/>
              <a:gd name="connsiteY9" fmla="*/ 572596 h 1733550"/>
              <a:gd name="connsiteX10" fmla="*/ 1230241 w 9144000"/>
              <a:gd name="connsiteY10" fmla="*/ 1487749 h 1733550"/>
              <a:gd name="connsiteX11" fmla="*/ 254944 w 9144000"/>
              <a:gd name="connsiteY11" fmla="*/ 1397612 h 1733550"/>
              <a:gd name="connsiteX12" fmla="*/ 0 w 9144000"/>
              <a:gd name="connsiteY12" fmla="*/ 1324598 h 1733550"/>
              <a:gd name="connsiteX13" fmla="*/ 0 w 9144000"/>
              <a:gd name="connsiteY13" fmla="*/ 753098 h 1733550"/>
              <a:gd name="connsiteX14" fmla="*/ 254945 w 9144000"/>
              <a:gd name="connsiteY14" fmla="*/ 826112 h 1733550"/>
              <a:gd name="connsiteX15" fmla="*/ 1230242 w 9144000"/>
              <a:gd name="connsiteY15" fmla="*/ 916249 h 1733550"/>
              <a:gd name="connsiteX16" fmla="*/ 4816164 w 9144000"/>
              <a:gd name="connsiteY16" fmla="*/ 1096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1733550">
                <a:moveTo>
                  <a:pt x="4816164" y="1096"/>
                </a:moveTo>
                <a:cubicBezTo>
                  <a:pt x="6025739" y="37411"/>
                  <a:pt x="7546030" y="1077854"/>
                  <a:pt x="8487691" y="1134143"/>
                </a:cubicBezTo>
                <a:cubicBezTo>
                  <a:pt x="8664252" y="1144698"/>
                  <a:pt x="8833847" y="1110630"/>
                  <a:pt x="8994814" y="1050686"/>
                </a:cubicBezTo>
                <a:lnTo>
                  <a:pt x="9144000" y="986608"/>
                </a:lnTo>
                <a:lnTo>
                  <a:pt x="9144000" y="1733550"/>
                </a:lnTo>
                <a:lnTo>
                  <a:pt x="9143999" y="1733550"/>
                </a:lnTo>
                <a:lnTo>
                  <a:pt x="9143999" y="1558108"/>
                </a:lnTo>
                <a:lnTo>
                  <a:pt x="8994813" y="1622186"/>
                </a:lnTo>
                <a:cubicBezTo>
                  <a:pt x="8833846" y="1682130"/>
                  <a:pt x="8664251" y="1716198"/>
                  <a:pt x="8487690" y="1705643"/>
                </a:cubicBezTo>
                <a:cubicBezTo>
                  <a:pt x="7546029" y="1649354"/>
                  <a:pt x="6025738" y="608911"/>
                  <a:pt x="4816163" y="572596"/>
                </a:cubicBezTo>
                <a:cubicBezTo>
                  <a:pt x="3606588" y="536280"/>
                  <a:pt x="2173487" y="1413303"/>
                  <a:pt x="1230241" y="1487749"/>
                </a:cubicBezTo>
                <a:cubicBezTo>
                  <a:pt x="876523" y="1515667"/>
                  <a:pt x="547329" y="1470301"/>
                  <a:pt x="254944" y="1397612"/>
                </a:cubicBezTo>
                <a:lnTo>
                  <a:pt x="0" y="1324598"/>
                </a:lnTo>
                <a:lnTo>
                  <a:pt x="0" y="753098"/>
                </a:lnTo>
                <a:lnTo>
                  <a:pt x="254945" y="826112"/>
                </a:lnTo>
                <a:cubicBezTo>
                  <a:pt x="547330" y="898801"/>
                  <a:pt x="876524" y="944167"/>
                  <a:pt x="1230242" y="916249"/>
                </a:cubicBezTo>
                <a:cubicBezTo>
                  <a:pt x="2173488" y="841803"/>
                  <a:pt x="3606589" y="-35220"/>
                  <a:pt x="4816164" y="1096"/>
                </a:cubicBez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Freeform 28"/>
          <p:cNvSpPr/>
          <p:nvPr/>
        </p:nvSpPr>
        <p:spPr>
          <a:xfrm>
            <a:off x="1" y="3962400"/>
            <a:ext cx="9144000" cy="1733550"/>
          </a:xfrm>
          <a:custGeom>
            <a:avLst/>
            <a:gdLst>
              <a:gd name="connsiteX0" fmla="*/ 4816164 w 9144000"/>
              <a:gd name="connsiteY0" fmla="*/ 1096 h 1733550"/>
              <a:gd name="connsiteX1" fmla="*/ 8487691 w 9144000"/>
              <a:gd name="connsiteY1" fmla="*/ 1134143 h 1733550"/>
              <a:gd name="connsiteX2" fmla="*/ 8994814 w 9144000"/>
              <a:gd name="connsiteY2" fmla="*/ 1050686 h 1733550"/>
              <a:gd name="connsiteX3" fmla="*/ 9144000 w 9144000"/>
              <a:gd name="connsiteY3" fmla="*/ 986608 h 1733550"/>
              <a:gd name="connsiteX4" fmla="*/ 9144000 w 9144000"/>
              <a:gd name="connsiteY4" fmla="*/ 1733550 h 1733550"/>
              <a:gd name="connsiteX5" fmla="*/ 9143999 w 9144000"/>
              <a:gd name="connsiteY5" fmla="*/ 1733550 h 1733550"/>
              <a:gd name="connsiteX6" fmla="*/ 9143999 w 9144000"/>
              <a:gd name="connsiteY6" fmla="*/ 1558108 h 1733550"/>
              <a:gd name="connsiteX7" fmla="*/ 8994813 w 9144000"/>
              <a:gd name="connsiteY7" fmla="*/ 1622186 h 1733550"/>
              <a:gd name="connsiteX8" fmla="*/ 8487690 w 9144000"/>
              <a:gd name="connsiteY8" fmla="*/ 1705643 h 1733550"/>
              <a:gd name="connsiteX9" fmla="*/ 4816163 w 9144000"/>
              <a:gd name="connsiteY9" fmla="*/ 572596 h 1733550"/>
              <a:gd name="connsiteX10" fmla="*/ 1230241 w 9144000"/>
              <a:gd name="connsiteY10" fmla="*/ 1487749 h 1733550"/>
              <a:gd name="connsiteX11" fmla="*/ 254944 w 9144000"/>
              <a:gd name="connsiteY11" fmla="*/ 1397612 h 1733550"/>
              <a:gd name="connsiteX12" fmla="*/ 0 w 9144000"/>
              <a:gd name="connsiteY12" fmla="*/ 1324598 h 1733550"/>
              <a:gd name="connsiteX13" fmla="*/ 0 w 9144000"/>
              <a:gd name="connsiteY13" fmla="*/ 753098 h 1733550"/>
              <a:gd name="connsiteX14" fmla="*/ 254945 w 9144000"/>
              <a:gd name="connsiteY14" fmla="*/ 826112 h 1733550"/>
              <a:gd name="connsiteX15" fmla="*/ 1230242 w 9144000"/>
              <a:gd name="connsiteY15" fmla="*/ 916249 h 1733550"/>
              <a:gd name="connsiteX16" fmla="*/ 4816164 w 9144000"/>
              <a:gd name="connsiteY16" fmla="*/ 1096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1733550">
                <a:moveTo>
                  <a:pt x="4816164" y="1096"/>
                </a:moveTo>
                <a:cubicBezTo>
                  <a:pt x="6025739" y="37411"/>
                  <a:pt x="7546030" y="1077854"/>
                  <a:pt x="8487691" y="1134143"/>
                </a:cubicBezTo>
                <a:cubicBezTo>
                  <a:pt x="8664252" y="1144698"/>
                  <a:pt x="8833847" y="1110630"/>
                  <a:pt x="8994814" y="1050686"/>
                </a:cubicBezTo>
                <a:lnTo>
                  <a:pt x="9144000" y="986608"/>
                </a:lnTo>
                <a:lnTo>
                  <a:pt x="9144000" y="1733550"/>
                </a:lnTo>
                <a:lnTo>
                  <a:pt x="9143999" y="1733550"/>
                </a:lnTo>
                <a:lnTo>
                  <a:pt x="9143999" y="1558108"/>
                </a:lnTo>
                <a:lnTo>
                  <a:pt x="8994813" y="1622186"/>
                </a:lnTo>
                <a:cubicBezTo>
                  <a:pt x="8833846" y="1682130"/>
                  <a:pt x="8664251" y="1716198"/>
                  <a:pt x="8487690" y="1705643"/>
                </a:cubicBezTo>
                <a:cubicBezTo>
                  <a:pt x="7546029" y="1649354"/>
                  <a:pt x="6025738" y="608911"/>
                  <a:pt x="4816163" y="572596"/>
                </a:cubicBezTo>
                <a:cubicBezTo>
                  <a:pt x="3606588" y="536280"/>
                  <a:pt x="2173487" y="1413303"/>
                  <a:pt x="1230241" y="1487749"/>
                </a:cubicBezTo>
                <a:cubicBezTo>
                  <a:pt x="876523" y="1515667"/>
                  <a:pt x="547329" y="1470301"/>
                  <a:pt x="254944" y="1397612"/>
                </a:cubicBezTo>
                <a:lnTo>
                  <a:pt x="0" y="1324598"/>
                </a:lnTo>
                <a:lnTo>
                  <a:pt x="0" y="753098"/>
                </a:lnTo>
                <a:lnTo>
                  <a:pt x="254945" y="826112"/>
                </a:lnTo>
                <a:cubicBezTo>
                  <a:pt x="547330" y="898801"/>
                  <a:pt x="876524" y="944167"/>
                  <a:pt x="1230242" y="916249"/>
                </a:cubicBezTo>
                <a:cubicBezTo>
                  <a:pt x="2173488" y="841803"/>
                  <a:pt x="3606589" y="-35220"/>
                  <a:pt x="4816164" y="1096"/>
                </a:cubicBez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 rot="20544501">
            <a:off x="1295724" y="3952516"/>
            <a:ext cx="2945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34922" y="827230"/>
            <a:ext cx="2226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34922" y="550231"/>
            <a:ext cx="922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4922" y="1913149"/>
            <a:ext cx="2226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fluid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34922" y="2121904"/>
            <a:ext cx="922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4922" y="2391618"/>
            <a:ext cx="2226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80555" y="824561"/>
            <a:ext cx="2226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80555" y="547562"/>
            <a:ext cx="922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80555" y="1910480"/>
            <a:ext cx="2226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fluid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0555" y="2119235"/>
            <a:ext cx="922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0555" y="2388949"/>
            <a:ext cx="2226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26188" y="824561"/>
            <a:ext cx="2226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26188" y="547562"/>
            <a:ext cx="922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26188" y="1910480"/>
            <a:ext cx="2226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fluid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26188" y="2119235"/>
            <a:ext cx="922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2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26188" y="2388949"/>
            <a:ext cx="2226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0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756" y="4229100"/>
            <a:ext cx="9156757" cy="2628899"/>
            <a:chOff x="-12756" y="4114800"/>
            <a:chExt cx="9156757" cy="2743200"/>
          </a:xfrm>
        </p:grpSpPr>
        <p:sp>
          <p:nvSpPr>
            <p:cNvPr id="6" name="Freeform 5"/>
            <p:cNvSpPr/>
            <p:nvPr/>
          </p:nvSpPr>
          <p:spPr>
            <a:xfrm>
              <a:off x="-12756" y="4114800"/>
              <a:ext cx="9156757" cy="2743200"/>
            </a:xfrm>
            <a:custGeom>
              <a:avLst/>
              <a:gdLst>
                <a:gd name="connsiteX0" fmla="*/ 4822883 w 9156757"/>
                <a:gd name="connsiteY0" fmla="*/ 958 h 3172783"/>
                <a:gd name="connsiteX1" fmla="*/ 8499532 w 9156757"/>
                <a:gd name="connsiteY1" fmla="*/ 991558 h 3172783"/>
                <a:gd name="connsiteX2" fmla="*/ 9007363 w 9156757"/>
                <a:gd name="connsiteY2" fmla="*/ 918593 h 3172783"/>
                <a:gd name="connsiteX3" fmla="*/ 9156757 w 9156757"/>
                <a:gd name="connsiteY3" fmla="*/ 862571 h 3172783"/>
                <a:gd name="connsiteX4" fmla="*/ 9156757 w 9156757"/>
                <a:gd name="connsiteY4" fmla="*/ 3172783 h 3172783"/>
                <a:gd name="connsiteX5" fmla="*/ 0 w 9156757"/>
                <a:gd name="connsiteY5" fmla="*/ 3172783 h 3172783"/>
                <a:gd name="connsiteX6" fmla="*/ 0 w 9156757"/>
                <a:gd name="connsiteY6" fmla="*/ 658418 h 3172783"/>
                <a:gd name="connsiteX7" fmla="*/ 255301 w 9156757"/>
                <a:gd name="connsiteY7" fmla="*/ 722253 h 3172783"/>
                <a:gd name="connsiteX8" fmla="*/ 1231958 w 9156757"/>
                <a:gd name="connsiteY8" fmla="*/ 801058 h 3172783"/>
                <a:gd name="connsiteX9" fmla="*/ 4822883 w 9156757"/>
                <a:gd name="connsiteY9" fmla="*/ 958 h 3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56757" h="3172783">
                  <a:moveTo>
                    <a:pt x="4822883" y="958"/>
                  </a:moveTo>
                  <a:cubicBezTo>
                    <a:pt x="6034145" y="32708"/>
                    <a:pt x="7556557" y="942346"/>
                    <a:pt x="8499532" y="991558"/>
                  </a:cubicBezTo>
                  <a:cubicBezTo>
                    <a:pt x="8676340" y="1000786"/>
                    <a:pt x="8846171" y="971001"/>
                    <a:pt x="9007363" y="918593"/>
                  </a:cubicBezTo>
                  <a:lnTo>
                    <a:pt x="9156757" y="862571"/>
                  </a:lnTo>
                  <a:lnTo>
                    <a:pt x="9156757" y="3172783"/>
                  </a:lnTo>
                  <a:lnTo>
                    <a:pt x="0" y="3172783"/>
                  </a:lnTo>
                  <a:lnTo>
                    <a:pt x="0" y="658418"/>
                  </a:lnTo>
                  <a:lnTo>
                    <a:pt x="255301" y="722253"/>
                  </a:lnTo>
                  <a:cubicBezTo>
                    <a:pt x="548093" y="785803"/>
                    <a:pt x="877747" y="825466"/>
                    <a:pt x="1231958" y="801058"/>
                  </a:cubicBezTo>
                  <a:cubicBezTo>
                    <a:pt x="2176520" y="735971"/>
                    <a:pt x="3611620" y="-30792"/>
                    <a:pt x="4822883" y="958"/>
                  </a:cubicBezTo>
                  <a:close/>
                </a:path>
              </a:pathLst>
            </a:custGeom>
            <a:solidFill>
              <a:srgbClr val="2F4B7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756" y="4993200"/>
              <a:ext cx="9156757" cy="1864800"/>
            </a:xfrm>
            <a:custGeom>
              <a:avLst/>
              <a:gdLst>
                <a:gd name="connsiteX0" fmla="*/ 4822883 w 9156757"/>
                <a:gd name="connsiteY0" fmla="*/ 958 h 3172783"/>
                <a:gd name="connsiteX1" fmla="*/ 8499532 w 9156757"/>
                <a:gd name="connsiteY1" fmla="*/ 991558 h 3172783"/>
                <a:gd name="connsiteX2" fmla="*/ 9007363 w 9156757"/>
                <a:gd name="connsiteY2" fmla="*/ 918593 h 3172783"/>
                <a:gd name="connsiteX3" fmla="*/ 9156757 w 9156757"/>
                <a:gd name="connsiteY3" fmla="*/ 862571 h 3172783"/>
                <a:gd name="connsiteX4" fmla="*/ 9156757 w 9156757"/>
                <a:gd name="connsiteY4" fmla="*/ 3172783 h 3172783"/>
                <a:gd name="connsiteX5" fmla="*/ 0 w 9156757"/>
                <a:gd name="connsiteY5" fmla="*/ 3172783 h 3172783"/>
                <a:gd name="connsiteX6" fmla="*/ 0 w 9156757"/>
                <a:gd name="connsiteY6" fmla="*/ 658418 h 3172783"/>
                <a:gd name="connsiteX7" fmla="*/ 255301 w 9156757"/>
                <a:gd name="connsiteY7" fmla="*/ 722253 h 3172783"/>
                <a:gd name="connsiteX8" fmla="*/ 1231958 w 9156757"/>
                <a:gd name="connsiteY8" fmla="*/ 801058 h 3172783"/>
                <a:gd name="connsiteX9" fmla="*/ 4822883 w 9156757"/>
                <a:gd name="connsiteY9" fmla="*/ 958 h 3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56757" h="3172783">
                  <a:moveTo>
                    <a:pt x="4822883" y="958"/>
                  </a:moveTo>
                  <a:cubicBezTo>
                    <a:pt x="6034145" y="32708"/>
                    <a:pt x="7556557" y="942346"/>
                    <a:pt x="8499532" y="991558"/>
                  </a:cubicBezTo>
                  <a:cubicBezTo>
                    <a:pt x="8676340" y="1000786"/>
                    <a:pt x="8846171" y="971001"/>
                    <a:pt x="9007363" y="918593"/>
                  </a:cubicBezTo>
                  <a:lnTo>
                    <a:pt x="9156757" y="862571"/>
                  </a:lnTo>
                  <a:lnTo>
                    <a:pt x="9156757" y="3172783"/>
                  </a:lnTo>
                  <a:lnTo>
                    <a:pt x="0" y="3172783"/>
                  </a:lnTo>
                  <a:lnTo>
                    <a:pt x="0" y="658418"/>
                  </a:lnTo>
                  <a:lnTo>
                    <a:pt x="255301" y="722253"/>
                  </a:lnTo>
                  <a:cubicBezTo>
                    <a:pt x="548093" y="785803"/>
                    <a:pt x="877747" y="825466"/>
                    <a:pt x="1231958" y="801058"/>
                  </a:cubicBezTo>
                  <a:cubicBezTo>
                    <a:pt x="2176520" y="735971"/>
                    <a:pt x="3611620" y="-30792"/>
                    <a:pt x="4822883" y="958"/>
                  </a:cubicBezTo>
                  <a:close/>
                </a:path>
              </a:pathLst>
            </a:custGeom>
            <a:solidFill>
              <a:srgbClr val="2F4B73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04713804"/>
              </p:ext>
            </p:extLst>
          </p:nvPr>
        </p:nvGraphicFramePr>
        <p:xfrm>
          <a:off x="1590675" y="9302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1832215" y="5857875"/>
            <a:ext cx="5466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accent5">
                    <a:lumMod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accent5">
                    <a:lumMod val="50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accent5">
                  <a:lumMod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ardrop 10"/>
          <p:cNvSpPr/>
          <p:nvPr/>
        </p:nvSpPr>
        <p:spPr>
          <a:xfrm rot="8100000">
            <a:off x="3750921" y="1657329"/>
            <a:ext cx="495017" cy="495017"/>
          </a:xfrm>
          <a:prstGeom prst="teardrop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704141" y="1720171"/>
            <a:ext cx="588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43</a:t>
            </a:r>
          </a:p>
        </p:txBody>
      </p:sp>
      <p:sp>
        <p:nvSpPr>
          <p:cNvPr id="13" name="Teardrop 12"/>
          <p:cNvSpPr/>
          <p:nvPr/>
        </p:nvSpPr>
        <p:spPr>
          <a:xfrm rot="8100000">
            <a:off x="6568235" y="1244207"/>
            <a:ext cx="573846" cy="573846"/>
          </a:xfrm>
          <a:prstGeom prst="teardrop">
            <a:avLst/>
          </a:prstGeom>
          <a:solidFill>
            <a:srgbClr val="DA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560870" y="1300297"/>
            <a:ext cx="588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153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429" y="2581210"/>
            <a:ext cx="5807137" cy="41648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80832" y="1196554"/>
            <a:ext cx="618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THANKS</a:t>
            </a:r>
            <a:endParaRPr lang="en-US" altLang="ko-KR" sz="1400" smtClean="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1533" y="3043211"/>
            <a:ext cx="220928" cy="220928"/>
            <a:chOff x="1865763" y="2367413"/>
            <a:chExt cx="2123174" cy="2123174"/>
          </a:xfrm>
        </p:grpSpPr>
        <p:sp>
          <p:nvSpPr>
            <p:cNvPr id="15" name="Teardrop 14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ardrop 15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8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08460" y="1045037"/>
            <a:ext cx="614367" cy="907588"/>
            <a:chOff x="1828800" y="2767012"/>
            <a:chExt cx="1047750" cy="1547813"/>
          </a:xfrm>
        </p:grpSpPr>
        <p:grpSp>
          <p:nvGrpSpPr>
            <p:cNvPr id="3" name="Group 2"/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23" name="Oval 22"/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28" name="Teardrop 27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ardrop 28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879529" y="1034962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en-US" altLang="ko-KR" sz="900" spc="-30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300469" y="1151880"/>
            <a:ext cx="2109481" cy="30806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/>
          <p:cNvSpPr/>
          <p:nvPr/>
        </p:nvSpPr>
        <p:spPr>
          <a:xfrm>
            <a:off x="1680586" y="1423301"/>
            <a:ext cx="2222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should try to save water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82704" y="1151776"/>
            <a:ext cx="1727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SAVE WATER</a:t>
            </a:r>
            <a:endParaRPr lang="ko-KR" altLang="en-US" sz="14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4572000" y="785812"/>
            <a:ext cx="0" cy="536257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908460" y="2388062"/>
            <a:ext cx="614367" cy="907588"/>
            <a:chOff x="1828800" y="2767012"/>
            <a:chExt cx="1047750" cy="1547813"/>
          </a:xfrm>
        </p:grpSpPr>
        <p:grpSp>
          <p:nvGrpSpPr>
            <p:cNvPr id="56" name="Group 55"/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60" name="Oval 59"/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58" name="Teardrop 57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ardrop 58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879529" y="2377987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900" spc="-30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38099" y="2754475"/>
            <a:ext cx="2222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should try to save water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52103" y="2430011"/>
            <a:ext cx="1727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 WATER</a:t>
            </a:r>
            <a:endParaRPr lang="ko-KR" altLang="en-US" sz="2000" b="1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908460" y="3776654"/>
            <a:ext cx="614367" cy="907588"/>
            <a:chOff x="1828800" y="2767012"/>
            <a:chExt cx="1047750" cy="1547813"/>
          </a:xfrm>
        </p:grpSpPr>
        <p:grpSp>
          <p:nvGrpSpPr>
            <p:cNvPr id="69" name="Group 68"/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73" name="Oval 72"/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71" name="Teardrop 70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ardrop 71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879529" y="3766579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sz="900" spc="-30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55947" y="3727568"/>
            <a:ext cx="1229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</a:t>
            </a:r>
          </a:p>
          <a:p>
            <a:r>
              <a:rPr lang="en-US" altLang="ko-KR" sz="2000" b="1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  <a:endParaRPr lang="ko-KR" altLang="en-US" sz="2000" b="1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38200" y="5180715"/>
            <a:ext cx="760827" cy="760827"/>
            <a:chOff x="1828800" y="3267075"/>
            <a:chExt cx="1047750" cy="1047750"/>
          </a:xfrm>
          <a:scene3d>
            <a:camera prst="isometricTopUp"/>
            <a:lightRig rig="threePt" dir="t"/>
          </a:scene3d>
        </p:grpSpPr>
        <p:sp>
          <p:nvSpPr>
            <p:cNvPr id="84" name="Oval 83"/>
            <p:cNvSpPr/>
            <p:nvPr/>
          </p:nvSpPr>
          <p:spPr>
            <a:xfrm>
              <a:off x="1828800" y="3267075"/>
              <a:ext cx="1047750" cy="1047750"/>
            </a:xfrm>
            <a:prstGeom prst="ellipse">
              <a:avLst/>
            </a:prstGeom>
            <a:noFill/>
            <a:ln w="57150">
              <a:solidFill>
                <a:srgbClr val="466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14525" y="3352800"/>
              <a:ext cx="876300" cy="876300"/>
            </a:xfrm>
            <a:prstGeom prst="ellipse">
              <a:avLst/>
            </a:prstGeom>
            <a:noFill/>
            <a:ln w="38100">
              <a:solidFill>
                <a:srgbClr val="2F4B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990725" y="3429000"/>
              <a:ext cx="723900" cy="723900"/>
            </a:xfrm>
            <a:prstGeom prst="ellipse">
              <a:avLst/>
            </a:prstGeom>
            <a:noFill/>
            <a:ln w="19050">
              <a:solidFill>
                <a:srgbClr val="2F4B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47051" y="5236047"/>
            <a:ext cx="301248" cy="301248"/>
            <a:chOff x="1865763" y="2367413"/>
            <a:chExt cx="2123174" cy="2123174"/>
          </a:xfrm>
        </p:grpSpPr>
        <p:sp>
          <p:nvSpPr>
            <p:cNvPr id="82" name="Teardrop 81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ardrop 82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1680586" y="5172433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3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en-US" altLang="ko-KR" sz="900" spc="-300" smtClean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70555" y="5190240"/>
            <a:ext cx="2062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 WATER</a:t>
            </a:r>
            <a:endParaRPr lang="ko-KR" altLang="en-US" sz="2400" b="1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5327643" y="1045037"/>
            <a:ext cx="614367" cy="907588"/>
            <a:chOff x="1828800" y="2767012"/>
            <a:chExt cx="1047750" cy="1547813"/>
          </a:xfrm>
        </p:grpSpPr>
        <p:grpSp>
          <p:nvGrpSpPr>
            <p:cNvPr id="177" name="Group 176"/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181" name="Oval 180"/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179" name="Teardrop 178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ardrop 179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4" name="Rectangle 183"/>
          <p:cNvSpPr/>
          <p:nvPr/>
        </p:nvSpPr>
        <p:spPr>
          <a:xfrm>
            <a:off x="5298712" y="1034962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en-US" altLang="ko-KR" sz="900" spc="-30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719652" y="1151880"/>
            <a:ext cx="2109481" cy="30806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Rectangle 185"/>
          <p:cNvSpPr/>
          <p:nvPr/>
        </p:nvSpPr>
        <p:spPr>
          <a:xfrm>
            <a:off x="6099769" y="1423301"/>
            <a:ext cx="2222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should try to save water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101887" y="1151776"/>
            <a:ext cx="1727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SAVE WATER</a:t>
            </a:r>
            <a:endParaRPr lang="ko-KR" altLang="en-US" sz="14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327643" y="2388062"/>
            <a:ext cx="614367" cy="907588"/>
            <a:chOff x="1828800" y="2767012"/>
            <a:chExt cx="1047750" cy="1547813"/>
          </a:xfrm>
        </p:grpSpPr>
        <p:grpSp>
          <p:nvGrpSpPr>
            <p:cNvPr id="189" name="Group 188"/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193" name="Oval 192"/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191" name="Teardrop 190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Teardrop 191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6" name="Rectangle 195"/>
          <p:cNvSpPr/>
          <p:nvPr/>
        </p:nvSpPr>
        <p:spPr>
          <a:xfrm>
            <a:off x="5298712" y="2377987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900" spc="-30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057282" y="2754475"/>
            <a:ext cx="2222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should try to save water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071286" y="2430011"/>
            <a:ext cx="1727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 WATER</a:t>
            </a:r>
            <a:endParaRPr lang="ko-KR" altLang="en-US" sz="2000" b="1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5327643" y="3776654"/>
            <a:ext cx="614367" cy="907588"/>
            <a:chOff x="1828800" y="2767012"/>
            <a:chExt cx="1047750" cy="1547813"/>
          </a:xfrm>
        </p:grpSpPr>
        <p:grpSp>
          <p:nvGrpSpPr>
            <p:cNvPr id="200" name="Group 199"/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204" name="Oval 203"/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202" name="Teardrop 201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Teardrop 202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7" name="Rectangle 206"/>
          <p:cNvSpPr/>
          <p:nvPr/>
        </p:nvSpPr>
        <p:spPr>
          <a:xfrm>
            <a:off x="5298712" y="3766579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sz="900" spc="-30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075130" y="3727568"/>
            <a:ext cx="1229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</a:t>
            </a:r>
          </a:p>
          <a:p>
            <a:r>
              <a:rPr lang="en-US" altLang="ko-KR" sz="2000" b="1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  <a:endParaRPr lang="ko-KR" altLang="en-US" sz="2000" b="1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5257383" y="5180715"/>
            <a:ext cx="760827" cy="760827"/>
            <a:chOff x="1828800" y="3267075"/>
            <a:chExt cx="1047750" cy="1047750"/>
          </a:xfrm>
          <a:scene3d>
            <a:camera prst="isometricTopUp"/>
            <a:lightRig rig="threePt" dir="t"/>
          </a:scene3d>
        </p:grpSpPr>
        <p:sp>
          <p:nvSpPr>
            <p:cNvPr id="210" name="Oval 209"/>
            <p:cNvSpPr/>
            <p:nvPr/>
          </p:nvSpPr>
          <p:spPr>
            <a:xfrm>
              <a:off x="1828800" y="3267075"/>
              <a:ext cx="1047750" cy="1047750"/>
            </a:xfrm>
            <a:prstGeom prst="ellipse">
              <a:avLst/>
            </a:prstGeom>
            <a:noFill/>
            <a:ln w="57150">
              <a:solidFill>
                <a:srgbClr val="466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914525" y="3352800"/>
              <a:ext cx="876300" cy="876300"/>
            </a:xfrm>
            <a:prstGeom prst="ellipse">
              <a:avLst/>
            </a:prstGeom>
            <a:noFill/>
            <a:ln w="38100">
              <a:solidFill>
                <a:srgbClr val="2F4B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990725" y="3429000"/>
              <a:ext cx="723900" cy="723900"/>
            </a:xfrm>
            <a:prstGeom prst="ellipse">
              <a:avLst/>
            </a:prstGeom>
            <a:noFill/>
            <a:ln w="19050">
              <a:solidFill>
                <a:srgbClr val="2F4B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5466234" y="5236047"/>
            <a:ext cx="301248" cy="301248"/>
            <a:chOff x="1865763" y="2367413"/>
            <a:chExt cx="2123174" cy="2123174"/>
          </a:xfrm>
        </p:grpSpPr>
        <p:sp>
          <p:nvSpPr>
            <p:cNvPr id="214" name="Teardrop 213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ardrop 214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6099769" y="5172433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3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en-US" altLang="ko-KR" sz="900" spc="-300" smtClean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389738" y="5190240"/>
            <a:ext cx="2062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 WATER</a:t>
            </a:r>
            <a:endParaRPr lang="ko-KR" altLang="en-US" sz="2400" b="1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474243" y="1148109"/>
            <a:ext cx="2195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2062924"/>
            <a:ext cx="9144000" cy="661752"/>
            <a:chOff x="0" y="3875838"/>
            <a:chExt cx="9144000" cy="661752"/>
          </a:xfrm>
        </p:grpSpPr>
        <p:sp>
          <p:nvSpPr>
            <p:cNvPr id="19" name="Rectangle 18"/>
            <p:cNvSpPr/>
            <p:nvPr/>
          </p:nvSpPr>
          <p:spPr>
            <a:xfrm>
              <a:off x="0" y="4242315"/>
              <a:ext cx="9144000" cy="295275"/>
            </a:xfrm>
            <a:prstGeom prst="rect">
              <a:avLst/>
            </a:prstGeom>
            <a:solidFill>
              <a:srgbClr val="2F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51" y="3875838"/>
              <a:ext cx="9141648" cy="572608"/>
              <a:chOff x="2351" y="3875838"/>
              <a:chExt cx="9141648" cy="572608"/>
            </a:xfrm>
          </p:grpSpPr>
          <p:grpSp>
            <p:nvGrpSpPr>
              <p:cNvPr id="21" name="Group 20"/>
              <p:cNvGrpSpPr/>
              <p:nvPr/>
            </p:nvGrpSpPr>
            <p:grpSpPr>
              <a:xfrm rot="16200000">
                <a:off x="1939481" y="1938708"/>
                <a:ext cx="571568" cy="4445827"/>
                <a:chOff x="5441460" y="1"/>
                <a:chExt cx="881684" cy="6857999"/>
              </a:xfrm>
            </p:grpSpPr>
            <p:sp>
              <p:nvSpPr>
                <p:cNvPr id="32" name="Freeform 31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5400000" flipH="1">
                <a:off x="6510305" y="1814751"/>
                <a:ext cx="571568" cy="4695821"/>
                <a:chOff x="5441460" y="1"/>
                <a:chExt cx="881684" cy="6857999"/>
              </a:xfrm>
            </p:grpSpPr>
            <p:sp>
              <p:nvSpPr>
                <p:cNvPr id="23" name="Freeform 22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2" name="Freeform 41"/>
          <p:cNvSpPr/>
          <p:nvPr/>
        </p:nvSpPr>
        <p:spPr>
          <a:xfrm>
            <a:off x="-1" y="2439559"/>
            <a:ext cx="9144001" cy="1301108"/>
          </a:xfrm>
          <a:custGeom>
            <a:avLst/>
            <a:gdLst>
              <a:gd name="connsiteX0" fmla="*/ 0 w 9144000"/>
              <a:gd name="connsiteY0" fmla="*/ 0 h 1948362"/>
              <a:gd name="connsiteX1" fmla="*/ 9144000 w 9144000"/>
              <a:gd name="connsiteY1" fmla="*/ 0 h 1948362"/>
              <a:gd name="connsiteX2" fmla="*/ 9144000 w 9144000"/>
              <a:gd name="connsiteY2" fmla="*/ 1312855 h 1948362"/>
              <a:gd name="connsiteX3" fmla="*/ 9020059 w 9144000"/>
              <a:gd name="connsiteY3" fmla="*/ 1343600 h 1948362"/>
              <a:gd name="connsiteX4" fmla="*/ 8561878 w 9144000"/>
              <a:gd name="connsiteY4" fmla="*/ 1390547 h 1948362"/>
              <a:gd name="connsiteX5" fmla="*/ 7827451 w 9144000"/>
              <a:gd name="connsiteY5" fmla="*/ 1264511 h 1948362"/>
              <a:gd name="connsiteX6" fmla="*/ 7781027 w 9144000"/>
              <a:gd name="connsiteY6" fmla="*/ 1245396 h 1948362"/>
              <a:gd name="connsiteX7" fmla="*/ 7659944 w 9144000"/>
              <a:gd name="connsiteY7" fmla="*/ 1320525 h 1948362"/>
              <a:gd name="connsiteX8" fmla="*/ 6217600 w 9144000"/>
              <a:gd name="connsiteY8" fmla="*/ 1626380 h 1948362"/>
              <a:gd name="connsiteX9" fmla="*/ 5077137 w 9144000"/>
              <a:gd name="connsiteY9" fmla="*/ 1448038 h 1948362"/>
              <a:gd name="connsiteX10" fmla="*/ 4790775 w 9144000"/>
              <a:gd name="connsiteY10" fmla="*/ 1327080 h 1948362"/>
              <a:gd name="connsiteX11" fmla="*/ 4746814 w 9144000"/>
              <a:gd name="connsiteY11" fmla="*/ 1354055 h 1948362"/>
              <a:gd name="connsiteX12" fmla="*/ 3085439 w 9144000"/>
              <a:gd name="connsiteY12" fmla="*/ 1737831 h 1948362"/>
              <a:gd name="connsiteX13" fmla="*/ 1771790 w 9144000"/>
              <a:gd name="connsiteY13" fmla="*/ 1514053 h 1948362"/>
              <a:gd name="connsiteX14" fmla="*/ 1621202 w 9144000"/>
              <a:gd name="connsiteY14" fmla="*/ 1451254 h 1948362"/>
              <a:gd name="connsiteX15" fmla="*/ 1417878 w 9144000"/>
              <a:gd name="connsiteY15" fmla="*/ 1567943 h 1948362"/>
              <a:gd name="connsiteX16" fmla="*/ 9273 w 9144000"/>
              <a:gd name="connsiteY16" fmla="*/ 1947125 h 1948362"/>
              <a:gd name="connsiteX17" fmla="*/ 0 w 9144000"/>
              <a:gd name="connsiteY17" fmla="*/ 1948362 h 194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00" h="1948362">
                <a:moveTo>
                  <a:pt x="0" y="0"/>
                </a:moveTo>
                <a:lnTo>
                  <a:pt x="9144000" y="0"/>
                </a:lnTo>
                <a:lnTo>
                  <a:pt x="9144000" y="1312855"/>
                </a:lnTo>
                <a:lnTo>
                  <a:pt x="9020059" y="1343600"/>
                </a:lnTo>
                <a:cubicBezTo>
                  <a:pt x="8875319" y="1374110"/>
                  <a:pt x="8721430" y="1390547"/>
                  <a:pt x="8561878" y="1390547"/>
                </a:cubicBezTo>
                <a:cubicBezTo>
                  <a:pt x="8295957" y="1390547"/>
                  <a:pt x="8045769" y="1344890"/>
                  <a:pt x="7827451" y="1264511"/>
                </a:cubicBezTo>
                <a:lnTo>
                  <a:pt x="7781027" y="1245396"/>
                </a:lnTo>
                <a:lnTo>
                  <a:pt x="7659944" y="1320525"/>
                </a:lnTo>
                <a:cubicBezTo>
                  <a:pt x="7290815" y="1509498"/>
                  <a:pt x="6780869" y="1626380"/>
                  <a:pt x="6217600" y="1626380"/>
                </a:cubicBezTo>
                <a:cubicBezTo>
                  <a:pt x="5795147" y="1626380"/>
                  <a:pt x="5402688" y="1560634"/>
                  <a:pt x="5077137" y="1448038"/>
                </a:cubicBezTo>
                <a:lnTo>
                  <a:pt x="4790775" y="1327080"/>
                </a:lnTo>
                <a:lnTo>
                  <a:pt x="4746814" y="1354055"/>
                </a:lnTo>
                <a:cubicBezTo>
                  <a:pt x="4321633" y="1591172"/>
                  <a:pt x="3734248" y="1737831"/>
                  <a:pt x="3085439" y="1737831"/>
                </a:cubicBezTo>
                <a:cubicBezTo>
                  <a:pt x="2598833" y="1737831"/>
                  <a:pt x="2146778" y="1655336"/>
                  <a:pt x="1771790" y="1514053"/>
                </a:cubicBezTo>
                <a:lnTo>
                  <a:pt x="1621202" y="1451254"/>
                </a:lnTo>
                <a:lnTo>
                  <a:pt x="1417878" y="1567943"/>
                </a:lnTo>
                <a:cubicBezTo>
                  <a:pt x="1081812" y="1730443"/>
                  <a:pt x="592678" y="1862596"/>
                  <a:pt x="9273" y="1947125"/>
                </a:cubicBezTo>
                <a:lnTo>
                  <a:pt x="0" y="1948362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385887" y="2508009"/>
            <a:ext cx="63722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 covers </a:t>
            </a:r>
            <a:r>
              <a:rPr lang="en-US" altLang="ko-KR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71%</a:t>
            </a:r>
          </a:p>
          <a:p>
            <a:pPr algn="ctr"/>
            <a:r>
              <a:rPr lang="en-US" altLang="ko-KR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of </a:t>
            </a:r>
            <a:r>
              <a:rPr lang="en-US" altLang="ko-KR" sz="14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 Earth's </a:t>
            </a:r>
            <a:r>
              <a:rPr lang="en-US" altLang="ko-KR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surface.</a:t>
            </a:r>
          </a:p>
          <a:p>
            <a:pPr algn="ctr"/>
            <a:endParaRPr lang="en-US" altLang="ko-KR" sz="140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endParaRPr lang="en-US" altLang="ko-KR" sz="140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endParaRPr lang="en-US" altLang="ko-KR" sz="140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vital for all known forms of </a:t>
            </a: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life.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Earth, 96.5% of the planet's crust water </a:t>
            </a: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found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 seas and oceans, 1.7% in groundwater, </a:t>
            </a: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1.7%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glaciers and the ice </a:t>
            </a: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caps of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Antarctica and </a:t>
            </a: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Greenland,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small </a:t>
            </a: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fraction in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other large water bodies, and </a:t>
            </a: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0.001% in the air as vapor,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clouds (formed of ice and liquid water suspended in air),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 precipitation.</a:t>
            </a:r>
          </a:p>
        </p:txBody>
      </p:sp>
    </p:spTree>
    <p:extLst>
      <p:ext uri="{BB962C8B-B14F-4D97-AF65-F5344CB8AC3E}">
        <p14:creationId xmlns:p14="http://schemas.microsoft.com/office/powerpoint/2010/main" val="29552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34" r="18727" b="33467"/>
          <a:stretch/>
        </p:blipFill>
        <p:spPr>
          <a:xfrm>
            <a:off x="0" y="1170119"/>
            <a:ext cx="9144000" cy="56878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309"/>
          <a:stretch/>
        </p:blipFill>
        <p:spPr>
          <a:xfrm>
            <a:off x="721172" y="3077000"/>
            <a:ext cx="7523116" cy="37524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171" r="10548" b="23631"/>
          <a:stretch/>
        </p:blipFill>
        <p:spPr>
          <a:xfrm>
            <a:off x="476249" y="2324211"/>
            <a:ext cx="8077201" cy="453379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917173" y="3692005"/>
            <a:ext cx="3137420" cy="3137420"/>
          </a:xfrm>
          <a:prstGeom prst="ellipse">
            <a:avLst/>
          </a:prstGeom>
          <a:noFill/>
          <a:ln w="327025">
            <a:solidFill>
              <a:schemeClr val="bg1">
                <a:alpha val="1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43853" y="2784314"/>
            <a:ext cx="618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            ter</a:t>
            </a:r>
            <a:endParaRPr lang="en-US" altLang="ko-KR" sz="1400" smtClean="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03732" y="3829050"/>
            <a:ext cx="931166" cy="1323974"/>
            <a:chOff x="3717982" y="2514600"/>
            <a:chExt cx="2592528" cy="3686174"/>
          </a:xfrm>
        </p:grpSpPr>
        <p:sp>
          <p:nvSpPr>
            <p:cNvPr id="2" name="Oval 1"/>
            <p:cNvSpPr/>
            <p:nvPr/>
          </p:nvSpPr>
          <p:spPr>
            <a:xfrm>
              <a:off x="4575345" y="2514600"/>
              <a:ext cx="952500" cy="952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57016" y="3362324"/>
              <a:ext cx="789157" cy="1504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21063233">
              <a:off x="3857356" y="3450164"/>
              <a:ext cx="1155811" cy="3333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4132106" y="5322729"/>
              <a:ext cx="1422714" cy="3333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4547152" y="5322729"/>
              <a:ext cx="1422714" cy="3333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900000">
              <a:off x="4897274" y="3454350"/>
              <a:ext cx="1209675" cy="3333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4500000">
              <a:off x="3222892" y="3030698"/>
              <a:ext cx="1323556" cy="3333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6437061">
              <a:off x="5458655" y="3087200"/>
              <a:ext cx="1370335" cy="3333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371472" y="5241268"/>
            <a:ext cx="2222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should try to save water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09923" y="1813439"/>
            <a:ext cx="2155458" cy="2155458"/>
            <a:chOff x="1865763" y="2367413"/>
            <a:chExt cx="2123174" cy="2123174"/>
          </a:xfrm>
        </p:grpSpPr>
        <p:sp>
          <p:nvSpPr>
            <p:cNvPr id="11" name="Teardrop 10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ardrop 11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853927" y="2475669"/>
            <a:ext cx="1229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</a:t>
            </a:r>
          </a:p>
          <a:p>
            <a:pPr algn="ctr"/>
            <a:r>
              <a:rPr lang="en-US" altLang="ko-KR" sz="20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  <a:endParaRPr lang="ko-KR" altLang="en-US" sz="2000" b="1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0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/>
        </p:nvSpPr>
        <p:spPr>
          <a:xfrm rot="18900000">
            <a:off x="1452813" y="2580481"/>
            <a:ext cx="1916776" cy="1916776"/>
          </a:xfrm>
          <a:prstGeom prst="teardrop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ardrop 12"/>
          <p:cNvSpPr/>
          <p:nvPr/>
        </p:nvSpPr>
        <p:spPr>
          <a:xfrm rot="18900000">
            <a:off x="3634038" y="2580481"/>
            <a:ext cx="1916776" cy="1916776"/>
          </a:xfrm>
          <a:prstGeom prst="teardrop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ardrop 13"/>
          <p:cNvSpPr/>
          <p:nvPr/>
        </p:nvSpPr>
        <p:spPr>
          <a:xfrm rot="18900000">
            <a:off x="5815263" y="2580480"/>
            <a:ext cx="1916776" cy="1916776"/>
          </a:xfrm>
          <a:prstGeom prst="teardrop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1501261" y="4770407"/>
            <a:ext cx="6182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8335" y="1376759"/>
            <a:ext cx="228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en-US" altLang="ko-KR" sz="100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0783" y="1376758"/>
            <a:ext cx="228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en-US" altLang="ko-KR" sz="100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Freeform 30"/>
          <p:cNvSpPr/>
          <p:nvPr/>
        </p:nvSpPr>
        <p:spPr>
          <a:xfrm rot="18900000">
            <a:off x="1535476" y="2670800"/>
            <a:ext cx="1751450" cy="1751450"/>
          </a:xfrm>
          <a:custGeom>
            <a:avLst/>
            <a:gdLst>
              <a:gd name="connsiteX0" fmla="*/ 773710 w 1751450"/>
              <a:gd name="connsiteY0" fmla="*/ 0 h 1751450"/>
              <a:gd name="connsiteX1" fmla="*/ 1751450 w 1751450"/>
              <a:gd name="connsiteY1" fmla="*/ 977740 h 1751450"/>
              <a:gd name="connsiteX2" fmla="*/ 1744378 w 1751450"/>
              <a:gd name="connsiteY2" fmla="*/ 1047891 h 1751450"/>
              <a:gd name="connsiteX3" fmla="*/ 881140 w 1751450"/>
              <a:gd name="connsiteY3" fmla="*/ 1751450 h 1751450"/>
              <a:gd name="connsiteX4" fmla="*/ 0 w 1751450"/>
              <a:gd name="connsiteY4" fmla="*/ 870310 h 1751450"/>
              <a:gd name="connsiteX5" fmla="*/ 703560 w 1751450"/>
              <a:gd name="connsiteY5" fmla="*/ 7072 h 175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450" h="1751450">
                <a:moveTo>
                  <a:pt x="773710" y="0"/>
                </a:moveTo>
                <a:lnTo>
                  <a:pt x="1751450" y="977740"/>
                </a:lnTo>
                <a:lnTo>
                  <a:pt x="1744378" y="1047891"/>
                </a:lnTo>
                <a:cubicBezTo>
                  <a:pt x="1662216" y="1449411"/>
                  <a:pt x="1306950" y="1751450"/>
                  <a:pt x="881140" y="1751450"/>
                </a:cubicBezTo>
                <a:cubicBezTo>
                  <a:pt x="394500" y="1751450"/>
                  <a:pt x="0" y="1356950"/>
                  <a:pt x="0" y="870310"/>
                </a:cubicBezTo>
                <a:cubicBezTo>
                  <a:pt x="0" y="444500"/>
                  <a:pt x="302039" y="89235"/>
                  <a:pt x="703560" y="7072"/>
                </a:cubicBezTo>
                <a:close/>
              </a:path>
            </a:pathLst>
          </a:custGeom>
          <a:solidFill>
            <a:srgbClr val="40669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5892512" y="2643147"/>
            <a:ext cx="1762280" cy="1762280"/>
          </a:xfrm>
          <a:custGeom>
            <a:avLst/>
            <a:gdLst>
              <a:gd name="connsiteX0" fmla="*/ 962495 w 1762280"/>
              <a:gd name="connsiteY0" fmla="*/ 0 h 1762280"/>
              <a:gd name="connsiteX1" fmla="*/ 1762280 w 1762280"/>
              <a:gd name="connsiteY1" fmla="*/ 799785 h 1762280"/>
              <a:gd name="connsiteX2" fmla="*/ 1762280 w 1762280"/>
              <a:gd name="connsiteY2" fmla="*/ 881140 h 1762280"/>
              <a:gd name="connsiteX3" fmla="*/ 881140 w 1762280"/>
              <a:gd name="connsiteY3" fmla="*/ 1762280 h 1762280"/>
              <a:gd name="connsiteX4" fmla="*/ 0 w 1762280"/>
              <a:gd name="connsiteY4" fmla="*/ 881140 h 1762280"/>
              <a:gd name="connsiteX5" fmla="*/ 881140 w 1762280"/>
              <a:gd name="connsiteY5" fmla="*/ 0 h 176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280" h="1762280">
                <a:moveTo>
                  <a:pt x="962495" y="0"/>
                </a:moveTo>
                <a:lnTo>
                  <a:pt x="1762280" y="799785"/>
                </a:lnTo>
                <a:lnTo>
                  <a:pt x="1762280" y="881140"/>
                </a:lnTo>
                <a:cubicBezTo>
                  <a:pt x="1762280" y="1367780"/>
                  <a:pt x="1367780" y="1762280"/>
                  <a:pt x="881140" y="1762280"/>
                </a:cubicBezTo>
                <a:cubicBezTo>
                  <a:pt x="394500" y="1762280"/>
                  <a:pt x="0" y="1367780"/>
                  <a:pt x="0" y="881140"/>
                </a:cubicBezTo>
                <a:cubicBezTo>
                  <a:pt x="0" y="394500"/>
                  <a:pt x="394500" y="0"/>
                  <a:pt x="881140" y="0"/>
                </a:cubicBezTo>
                <a:close/>
              </a:path>
            </a:pathLst>
          </a:custGeom>
          <a:solidFill>
            <a:srgbClr val="3B5E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Freeform 32"/>
          <p:cNvSpPr/>
          <p:nvPr/>
        </p:nvSpPr>
        <p:spPr>
          <a:xfrm rot="18900000">
            <a:off x="3711286" y="2673043"/>
            <a:ext cx="1762280" cy="1762280"/>
          </a:xfrm>
          <a:custGeom>
            <a:avLst/>
            <a:gdLst>
              <a:gd name="connsiteX0" fmla="*/ 1167145 w 1762280"/>
              <a:gd name="connsiteY0" fmla="*/ 0 h 1762280"/>
              <a:gd name="connsiteX1" fmla="*/ 1762280 w 1762280"/>
              <a:gd name="connsiteY1" fmla="*/ 595135 h 1762280"/>
              <a:gd name="connsiteX2" fmla="*/ 1762280 w 1762280"/>
              <a:gd name="connsiteY2" fmla="*/ 881140 h 1762280"/>
              <a:gd name="connsiteX3" fmla="*/ 881140 w 1762280"/>
              <a:gd name="connsiteY3" fmla="*/ 1762280 h 1762280"/>
              <a:gd name="connsiteX4" fmla="*/ 0 w 1762280"/>
              <a:gd name="connsiteY4" fmla="*/ 881140 h 1762280"/>
              <a:gd name="connsiteX5" fmla="*/ 881140 w 1762280"/>
              <a:gd name="connsiteY5" fmla="*/ 0 h 176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2280" h="1762280">
                <a:moveTo>
                  <a:pt x="1167145" y="0"/>
                </a:moveTo>
                <a:lnTo>
                  <a:pt x="1762280" y="595135"/>
                </a:lnTo>
                <a:lnTo>
                  <a:pt x="1762280" y="881140"/>
                </a:lnTo>
                <a:cubicBezTo>
                  <a:pt x="1762280" y="1367780"/>
                  <a:pt x="1367780" y="1762280"/>
                  <a:pt x="881140" y="1762280"/>
                </a:cubicBezTo>
                <a:cubicBezTo>
                  <a:pt x="394500" y="1762280"/>
                  <a:pt x="0" y="1367780"/>
                  <a:pt x="0" y="881140"/>
                </a:cubicBezTo>
                <a:cubicBezTo>
                  <a:pt x="0" y="394500"/>
                  <a:pt x="394500" y="0"/>
                  <a:pt x="881140" y="0"/>
                </a:cubicBezTo>
                <a:close/>
              </a:path>
            </a:pathLst>
          </a:custGeom>
          <a:solidFill>
            <a:srgbClr val="2F4B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676024" y="3215702"/>
            <a:ext cx="1393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3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2000" smtClean="0">
                <a:solidFill>
                  <a:schemeClr val="bg1">
                    <a:alpha val="3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en-US" altLang="ko-KR" sz="1050" smtClean="0">
              <a:solidFill>
                <a:schemeClr val="bg1">
                  <a:alpha val="3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76801" y="3231017"/>
            <a:ext cx="1393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sz="3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2000" smtClean="0">
                <a:solidFill>
                  <a:schemeClr val="bg1">
                    <a:alpha val="3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en-US" altLang="ko-KR" sz="700" smtClean="0">
              <a:solidFill>
                <a:schemeClr val="bg1">
                  <a:alpha val="3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1261" y="5328495"/>
            <a:ext cx="6182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92482" y="1374897"/>
            <a:ext cx="1393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en-US" altLang="ko-KR" sz="3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2000" smtClean="0">
                <a:solidFill>
                  <a:schemeClr val="bg1">
                    <a:alpha val="3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en-US" altLang="ko-KR" sz="1050" smtClean="0">
              <a:solidFill>
                <a:schemeClr val="bg1">
                  <a:alpha val="3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4654" y="3123368"/>
            <a:ext cx="1229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SAVE</a:t>
            </a: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WATER</a:t>
            </a:r>
            <a:endParaRPr lang="ko-KR" altLang="en-US" sz="20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0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 rot="16200000">
            <a:off x="579547" y="2771777"/>
            <a:ext cx="1302034" cy="1302034"/>
            <a:chOff x="1865763" y="2367413"/>
            <a:chExt cx="2123174" cy="2123174"/>
          </a:xfrm>
        </p:grpSpPr>
        <p:sp>
          <p:nvSpPr>
            <p:cNvPr id="95" name="Teardrop 94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36A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ardrop 95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Group 99"/>
          <p:cNvGrpSpPr/>
          <p:nvPr/>
        </p:nvGrpSpPr>
        <p:grpSpPr>
          <a:xfrm rot="10800000">
            <a:off x="-160686" y="3198466"/>
            <a:ext cx="571971" cy="461065"/>
            <a:chOff x="6685320" y="2680858"/>
            <a:chExt cx="834697" cy="672848"/>
          </a:xfrm>
        </p:grpSpPr>
        <p:sp>
          <p:nvSpPr>
            <p:cNvPr id="105" name="Rounded Rectangle 104"/>
            <p:cNvSpPr/>
            <p:nvPr/>
          </p:nvSpPr>
          <p:spPr>
            <a:xfrm>
              <a:off x="6832835" y="2747646"/>
              <a:ext cx="687182" cy="5366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ounded Rectangle 105"/>
            <p:cNvSpPr/>
            <p:nvPr/>
          </p:nvSpPr>
          <p:spPr>
            <a:xfrm rot="5400000">
              <a:off x="6531276" y="2834902"/>
              <a:ext cx="672848" cy="364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 rot="13500000">
            <a:off x="2245629" y="2771777"/>
            <a:ext cx="1302034" cy="1302034"/>
            <a:chOff x="1865763" y="2367413"/>
            <a:chExt cx="2123174" cy="2123174"/>
          </a:xfrm>
        </p:grpSpPr>
        <p:sp>
          <p:nvSpPr>
            <p:cNvPr id="118" name="Teardrop 117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36A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ardrop 118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 rot="18900000">
            <a:off x="3740261" y="2771776"/>
            <a:ext cx="1302034" cy="1302034"/>
            <a:chOff x="1865763" y="2367413"/>
            <a:chExt cx="2123174" cy="2123174"/>
          </a:xfrm>
        </p:grpSpPr>
        <p:sp>
          <p:nvSpPr>
            <p:cNvPr id="121" name="Teardrop 120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36A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ardrop 121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 rot="13500000">
            <a:off x="5253943" y="2771776"/>
            <a:ext cx="1302034" cy="1302034"/>
            <a:chOff x="1865763" y="2367413"/>
            <a:chExt cx="2123174" cy="2123174"/>
          </a:xfrm>
        </p:grpSpPr>
        <p:sp>
          <p:nvSpPr>
            <p:cNvPr id="124" name="Teardrop 123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36A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ardrop 124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 rot="18900000">
            <a:off x="6786676" y="2771775"/>
            <a:ext cx="1302034" cy="1302034"/>
            <a:chOff x="1865763" y="2367413"/>
            <a:chExt cx="2123174" cy="2123174"/>
          </a:xfrm>
        </p:grpSpPr>
        <p:sp>
          <p:nvSpPr>
            <p:cNvPr id="127" name="Teardrop 126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36A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ardrop 127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460248" y="3245997"/>
            <a:ext cx="1376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procedure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203806" y="3136311"/>
            <a:ext cx="52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457180" y="3245997"/>
            <a:ext cx="100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698438" y="3136311"/>
            <a:ext cx="52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951812" y="3245997"/>
            <a:ext cx="100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232997" y="3136311"/>
            <a:ext cx="52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486371" y="3245997"/>
            <a:ext cx="100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766764" y="3136311"/>
            <a:ext cx="52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020138" y="3245997"/>
            <a:ext cx="100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179478" y="4145900"/>
            <a:ext cx="2239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667596" y="1667660"/>
            <a:ext cx="2239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169434" y="4145593"/>
            <a:ext cx="2239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709127" y="1667659"/>
            <a:ext cx="2239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5" name="Freeform 214"/>
          <p:cNvSpPr/>
          <p:nvPr/>
        </p:nvSpPr>
        <p:spPr>
          <a:xfrm rot="10800000">
            <a:off x="-9526" y="0"/>
            <a:ext cx="9153526" cy="323849"/>
          </a:xfrm>
          <a:custGeom>
            <a:avLst/>
            <a:gdLst>
              <a:gd name="connsiteX0" fmla="*/ 9153526 w 9153526"/>
              <a:gd name="connsiteY0" fmla="*/ 323849 h 323849"/>
              <a:gd name="connsiteX1" fmla="*/ 0 w 9153526"/>
              <a:gd name="connsiteY1" fmla="*/ 323849 h 323849"/>
              <a:gd name="connsiteX2" fmla="*/ 0 w 9153526"/>
              <a:gd name="connsiteY2" fmla="*/ 220127 h 323849"/>
              <a:gd name="connsiteX3" fmla="*/ 6761 w 9153526"/>
              <a:gd name="connsiteY3" fmla="*/ 216188 h 323849"/>
              <a:gd name="connsiteX4" fmla="*/ 129498 w 9153526"/>
              <a:gd name="connsiteY4" fmla="*/ 8668 h 323849"/>
              <a:gd name="connsiteX5" fmla="*/ 129603 w 9153526"/>
              <a:gd name="connsiteY5" fmla="*/ 6623 h 323849"/>
              <a:gd name="connsiteX6" fmla="*/ 131022 w 9153526"/>
              <a:gd name="connsiteY6" fmla="*/ 6552 h 323849"/>
              <a:gd name="connsiteX7" fmla="*/ 132440 w 9153526"/>
              <a:gd name="connsiteY7" fmla="*/ 6623 h 323849"/>
              <a:gd name="connsiteX8" fmla="*/ 132545 w 9153526"/>
              <a:gd name="connsiteY8" fmla="*/ 8668 h 323849"/>
              <a:gd name="connsiteX9" fmla="*/ 345320 w 9153526"/>
              <a:gd name="connsiteY9" fmla="*/ 258829 h 323849"/>
              <a:gd name="connsiteX10" fmla="*/ 394325 w 9153526"/>
              <a:gd name="connsiteY10" fmla="*/ 268061 h 323849"/>
              <a:gd name="connsiteX11" fmla="*/ 443330 w 9153526"/>
              <a:gd name="connsiteY11" fmla="*/ 258829 h 323849"/>
              <a:gd name="connsiteX12" fmla="*/ 656104 w 9153526"/>
              <a:gd name="connsiteY12" fmla="*/ 8668 h 323849"/>
              <a:gd name="connsiteX13" fmla="*/ 656209 w 9153526"/>
              <a:gd name="connsiteY13" fmla="*/ 6623 h 323849"/>
              <a:gd name="connsiteX14" fmla="*/ 657628 w 9153526"/>
              <a:gd name="connsiteY14" fmla="*/ 6552 h 323849"/>
              <a:gd name="connsiteX15" fmla="*/ 659046 w 9153526"/>
              <a:gd name="connsiteY15" fmla="*/ 6623 h 323849"/>
              <a:gd name="connsiteX16" fmla="*/ 659151 w 9153526"/>
              <a:gd name="connsiteY16" fmla="*/ 8668 h 323849"/>
              <a:gd name="connsiteX17" fmla="*/ 871924 w 9153526"/>
              <a:gd name="connsiteY17" fmla="*/ 258829 h 323849"/>
              <a:gd name="connsiteX18" fmla="*/ 920929 w 9153526"/>
              <a:gd name="connsiteY18" fmla="*/ 268061 h 323849"/>
              <a:gd name="connsiteX19" fmla="*/ 969934 w 9153526"/>
              <a:gd name="connsiteY19" fmla="*/ 258829 h 323849"/>
              <a:gd name="connsiteX20" fmla="*/ 1182708 w 9153526"/>
              <a:gd name="connsiteY20" fmla="*/ 8668 h 323849"/>
              <a:gd name="connsiteX21" fmla="*/ 1182812 w 9153526"/>
              <a:gd name="connsiteY21" fmla="*/ 6623 h 323849"/>
              <a:gd name="connsiteX22" fmla="*/ 1184231 w 9153526"/>
              <a:gd name="connsiteY22" fmla="*/ 6552 h 323849"/>
              <a:gd name="connsiteX23" fmla="*/ 1185650 w 9153526"/>
              <a:gd name="connsiteY23" fmla="*/ 6623 h 323849"/>
              <a:gd name="connsiteX24" fmla="*/ 1185755 w 9153526"/>
              <a:gd name="connsiteY24" fmla="*/ 8668 h 323849"/>
              <a:gd name="connsiteX25" fmla="*/ 1398528 w 9153526"/>
              <a:gd name="connsiteY25" fmla="*/ 258829 h 323849"/>
              <a:gd name="connsiteX26" fmla="*/ 1420707 w 9153526"/>
              <a:gd name="connsiteY26" fmla="*/ 263007 h 323849"/>
              <a:gd name="connsiteX27" fmla="*/ 1444718 w 9153526"/>
              <a:gd name="connsiteY27" fmla="*/ 261812 h 323849"/>
              <a:gd name="connsiteX28" fmla="*/ 1708103 w 9153526"/>
              <a:gd name="connsiteY28" fmla="*/ 2116 h 323849"/>
              <a:gd name="connsiteX29" fmla="*/ 1708207 w 9153526"/>
              <a:gd name="connsiteY29" fmla="*/ 71 h 323849"/>
              <a:gd name="connsiteX30" fmla="*/ 1709626 w 9153526"/>
              <a:gd name="connsiteY30" fmla="*/ 0 h 323849"/>
              <a:gd name="connsiteX31" fmla="*/ 1711045 w 9153526"/>
              <a:gd name="connsiteY31" fmla="*/ 71 h 323849"/>
              <a:gd name="connsiteX32" fmla="*/ 1711150 w 9153526"/>
              <a:gd name="connsiteY32" fmla="*/ 2116 h 323849"/>
              <a:gd name="connsiteX33" fmla="*/ 1923923 w 9153526"/>
              <a:gd name="connsiteY33" fmla="*/ 252277 h 323849"/>
              <a:gd name="connsiteX34" fmla="*/ 1972928 w 9153526"/>
              <a:gd name="connsiteY34" fmla="*/ 261509 h 323849"/>
              <a:gd name="connsiteX35" fmla="*/ 2021932 w 9153526"/>
              <a:gd name="connsiteY35" fmla="*/ 252277 h 323849"/>
              <a:gd name="connsiteX36" fmla="*/ 2234706 w 9153526"/>
              <a:gd name="connsiteY36" fmla="*/ 2116 h 323849"/>
              <a:gd name="connsiteX37" fmla="*/ 2234810 w 9153526"/>
              <a:gd name="connsiteY37" fmla="*/ 71 h 323849"/>
              <a:gd name="connsiteX38" fmla="*/ 2236229 w 9153526"/>
              <a:gd name="connsiteY38" fmla="*/ 0 h 323849"/>
              <a:gd name="connsiteX39" fmla="*/ 2237648 w 9153526"/>
              <a:gd name="connsiteY39" fmla="*/ 71 h 323849"/>
              <a:gd name="connsiteX40" fmla="*/ 2237753 w 9153526"/>
              <a:gd name="connsiteY40" fmla="*/ 2116 h 323849"/>
              <a:gd name="connsiteX41" fmla="*/ 2450526 w 9153526"/>
              <a:gd name="connsiteY41" fmla="*/ 252277 h 323849"/>
              <a:gd name="connsiteX42" fmla="*/ 2499531 w 9153526"/>
              <a:gd name="connsiteY42" fmla="*/ 261509 h 323849"/>
              <a:gd name="connsiteX43" fmla="*/ 2548536 w 9153526"/>
              <a:gd name="connsiteY43" fmla="*/ 252277 h 323849"/>
              <a:gd name="connsiteX44" fmla="*/ 2761310 w 9153526"/>
              <a:gd name="connsiteY44" fmla="*/ 2116 h 323849"/>
              <a:gd name="connsiteX45" fmla="*/ 2761414 w 9153526"/>
              <a:gd name="connsiteY45" fmla="*/ 71 h 323849"/>
              <a:gd name="connsiteX46" fmla="*/ 2762833 w 9153526"/>
              <a:gd name="connsiteY46" fmla="*/ 0 h 323849"/>
              <a:gd name="connsiteX47" fmla="*/ 2764252 w 9153526"/>
              <a:gd name="connsiteY47" fmla="*/ 71 h 323849"/>
              <a:gd name="connsiteX48" fmla="*/ 2764357 w 9153526"/>
              <a:gd name="connsiteY48" fmla="*/ 2116 h 323849"/>
              <a:gd name="connsiteX49" fmla="*/ 2977130 w 9153526"/>
              <a:gd name="connsiteY49" fmla="*/ 252277 h 323849"/>
              <a:gd name="connsiteX50" fmla="*/ 3026136 w 9153526"/>
              <a:gd name="connsiteY50" fmla="*/ 261509 h 323849"/>
              <a:gd name="connsiteX51" fmla="*/ 3075141 w 9153526"/>
              <a:gd name="connsiteY51" fmla="*/ 252277 h 323849"/>
              <a:gd name="connsiteX52" fmla="*/ 3287915 w 9153526"/>
              <a:gd name="connsiteY52" fmla="*/ 2116 h 323849"/>
              <a:gd name="connsiteX53" fmla="*/ 3288019 w 9153526"/>
              <a:gd name="connsiteY53" fmla="*/ 71 h 323849"/>
              <a:gd name="connsiteX54" fmla="*/ 3289438 w 9153526"/>
              <a:gd name="connsiteY54" fmla="*/ 0 h 323849"/>
              <a:gd name="connsiteX55" fmla="*/ 3290857 w 9153526"/>
              <a:gd name="connsiteY55" fmla="*/ 71 h 323849"/>
              <a:gd name="connsiteX56" fmla="*/ 3290962 w 9153526"/>
              <a:gd name="connsiteY56" fmla="*/ 2116 h 323849"/>
              <a:gd name="connsiteX57" fmla="*/ 3503735 w 9153526"/>
              <a:gd name="connsiteY57" fmla="*/ 252277 h 323849"/>
              <a:gd name="connsiteX58" fmla="*/ 3552740 w 9153526"/>
              <a:gd name="connsiteY58" fmla="*/ 261509 h 323849"/>
              <a:gd name="connsiteX59" fmla="*/ 3601745 w 9153526"/>
              <a:gd name="connsiteY59" fmla="*/ 252277 h 323849"/>
              <a:gd name="connsiteX60" fmla="*/ 3814519 w 9153526"/>
              <a:gd name="connsiteY60" fmla="*/ 2116 h 323849"/>
              <a:gd name="connsiteX61" fmla="*/ 3814623 w 9153526"/>
              <a:gd name="connsiteY61" fmla="*/ 71 h 323849"/>
              <a:gd name="connsiteX62" fmla="*/ 3816042 w 9153526"/>
              <a:gd name="connsiteY62" fmla="*/ 0 h 323849"/>
              <a:gd name="connsiteX63" fmla="*/ 3817461 w 9153526"/>
              <a:gd name="connsiteY63" fmla="*/ 71 h 323849"/>
              <a:gd name="connsiteX64" fmla="*/ 3817566 w 9153526"/>
              <a:gd name="connsiteY64" fmla="*/ 2116 h 323849"/>
              <a:gd name="connsiteX65" fmla="*/ 4030339 w 9153526"/>
              <a:gd name="connsiteY65" fmla="*/ 252277 h 323849"/>
              <a:gd name="connsiteX66" fmla="*/ 4079344 w 9153526"/>
              <a:gd name="connsiteY66" fmla="*/ 261509 h 323849"/>
              <a:gd name="connsiteX67" fmla="*/ 4128349 w 9153526"/>
              <a:gd name="connsiteY67" fmla="*/ 252277 h 323849"/>
              <a:gd name="connsiteX68" fmla="*/ 4341123 w 9153526"/>
              <a:gd name="connsiteY68" fmla="*/ 2116 h 323849"/>
              <a:gd name="connsiteX69" fmla="*/ 4341228 w 9153526"/>
              <a:gd name="connsiteY69" fmla="*/ 71 h 323849"/>
              <a:gd name="connsiteX70" fmla="*/ 4342646 w 9153526"/>
              <a:gd name="connsiteY70" fmla="*/ 0 h 323849"/>
              <a:gd name="connsiteX71" fmla="*/ 4344065 w 9153526"/>
              <a:gd name="connsiteY71" fmla="*/ 71 h 323849"/>
              <a:gd name="connsiteX72" fmla="*/ 4344170 w 9153526"/>
              <a:gd name="connsiteY72" fmla="*/ 2116 h 323849"/>
              <a:gd name="connsiteX73" fmla="*/ 4556944 w 9153526"/>
              <a:gd name="connsiteY73" fmla="*/ 252276 h 323849"/>
              <a:gd name="connsiteX74" fmla="*/ 4576767 w 9153526"/>
              <a:gd name="connsiteY74" fmla="*/ 256011 h 323849"/>
              <a:gd name="connsiteX75" fmla="*/ 4596584 w 9153526"/>
              <a:gd name="connsiteY75" fmla="*/ 252277 h 323849"/>
              <a:gd name="connsiteX76" fmla="*/ 4809358 w 9153526"/>
              <a:gd name="connsiteY76" fmla="*/ 2117 h 323849"/>
              <a:gd name="connsiteX77" fmla="*/ 4809463 w 9153526"/>
              <a:gd name="connsiteY77" fmla="*/ 72 h 323849"/>
              <a:gd name="connsiteX78" fmla="*/ 4810882 w 9153526"/>
              <a:gd name="connsiteY78" fmla="*/ 1 h 323849"/>
              <a:gd name="connsiteX79" fmla="*/ 4812300 w 9153526"/>
              <a:gd name="connsiteY79" fmla="*/ 72 h 323849"/>
              <a:gd name="connsiteX80" fmla="*/ 4812405 w 9153526"/>
              <a:gd name="connsiteY80" fmla="*/ 2117 h 323849"/>
              <a:gd name="connsiteX81" fmla="*/ 5025178 w 9153526"/>
              <a:gd name="connsiteY81" fmla="*/ 252278 h 323849"/>
              <a:gd name="connsiteX82" fmla="*/ 5074183 w 9153526"/>
              <a:gd name="connsiteY82" fmla="*/ 261510 h 323849"/>
              <a:gd name="connsiteX83" fmla="*/ 5123188 w 9153526"/>
              <a:gd name="connsiteY83" fmla="*/ 252278 h 323849"/>
              <a:gd name="connsiteX84" fmla="*/ 5335962 w 9153526"/>
              <a:gd name="connsiteY84" fmla="*/ 2117 h 323849"/>
              <a:gd name="connsiteX85" fmla="*/ 5336067 w 9153526"/>
              <a:gd name="connsiteY85" fmla="*/ 72 h 323849"/>
              <a:gd name="connsiteX86" fmla="*/ 5337485 w 9153526"/>
              <a:gd name="connsiteY86" fmla="*/ 1 h 323849"/>
              <a:gd name="connsiteX87" fmla="*/ 5338904 w 9153526"/>
              <a:gd name="connsiteY87" fmla="*/ 72 h 323849"/>
              <a:gd name="connsiteX88" fmla="*/ 5339009 w 9153526"/>
              <a:gd name="connsiteY88" fmla="*/ 2117 h 323849"/>
              <a:gd name="connsiteX89" fmla="*/ 5551782 w 9153526"/>
              <a:gd name="connsiteY89" fmla="*/ 252278 h 323849"/>
              <a:gd name="connsiteX90" fmla="*/ 5600787 w 9153526"/>
              <a:gd name="connsiteY90" fmla="*/ 261510 h 323849"/>
              <a:gd name="connsiteX91" fmla="*/ 5649792 w 9153526"/>
              <a:gd name="connsiteY91" fmla="*/ 252278 h 323849"/>
              <a:gd name="connsiteX92" fmla="*/ 5862566 w 9153526"/>
              <a:gd name="connsiteY92" fmla="*/ 2117 h 323849"/>
              <a:gd name="connsiteX93" fmla="*/ 5862670 w 9153526"/>
              <a:gd name="connsiteY93" fmla="*/ 72 h 323849"/>
              <a:gd name="connsiteX94" fmla="*/ 5864088 w 9153526"/>
              <a:gd name="connsiteY94" fmla="*/ 1 h 323849"/>
              <a:gd name="connsiteX95" fmla="*/ 5865508 w 9153526"/>
              <a:gd name="connsiteY95" fmla="*/ 72 h 323849"/>
              <a:gd name="connsiteX96" fmla="*/ 5865613 w 9153526"/>
              <a:gd name="connsiteY96" fmla="*/ 2117 h 323849"/>
              <a:gd name="connsiteX97" fmla="*/ 6078386 w 9153526"/>
              <a:gd name="connsiteY97" fmla="*/ 252278 h 323849"/>
              <a:gd name="connsiteX98" fmla="*/ 6127392 w 9153526"/>
              <a:gd name="connsiteY98" fmla="*/ 261510 h 323849"/>
              <a:gd name="connsiteX99" fmla="*/ 6176397 w 9153526"/>
              <a:gd name="connsiteY99" fmla="*/ 252278 h 323849"/>
              <a:gd name="connsiteX100" fmla="*/ 6389171 w 9153526"/>
              <a:gd name="connsiteY100" fmla="*/ 2117 h 323849"/>
              <a:gd name="connsiteX101" fmla="*/ 6389275 w 9153526"/>
              <a:gd name="connsiteY101" fmla="*/ 72 h 323849"/>
              <a:gd name="connsiteX102" fmla="*/ 6390694 w 9153526"/>
              <a:gd name="connsiteY102" fmla="*/ 1 h 323849"/>
              <a:gd name="connsiteX103" fmla="*/ 6392113 w 9153526"/>
              <a:gd name="connsiteY103" fmla="*/ 72 h 323849"/>
              <a:gd name="connsiteX104" fmla="*/ 6392217 w 9153526"/>
              <a:gd name="connsiteY104" fmla="*/ 2117 h 323849"/>
              <a:gd name="connsiteX105" fmla="*/ 6604991 w 9153526"/>
              <a:gd name="connsiteY105" fmla="*/ 252278 h 323849"/>
              <a:gd name="connsiteX106" fmla="*/ 6653996 w 9153526"/>
              <a:gd name="connsiteY106" fmla="*/ 261510 h 323849"/>
              <a:gd name="connsiteX107" fmla="*/ 6703001 w 9153526"/>
              <a:gd name="connsiteY107" fmla="*/ 252278 h 323849"/>
              <a:gd name="connsiteX108" fmla="*/ 6915774 w 9153526"/>
              <a:gd name="connsiteY108" fmla="*/ 2117 h 323849"/>
              <a:gd name="connsiteX109" fmla="*/ 6915879 w 9153526"/>
              <a:gd name="connsiteY109" fmla="*/ 72 h 323849"/>
              <a:gd name="connsiteX110" fmla="*/ 6917298 w 9153526"/>
              <a:gd name="connsiteY110" fmla="*/ 1 h 323849"/>
              <a:gd name="connsiteX111" fmla="*/ 6918717 w 9153526"/>
              <a:gd name="connsiteY111" fmla="*/ 72 h 323849"/>
              <a:gd name="connsiteX112" fmla="*/ 6918821 w 9153526"/>
              <a:gd name="connsiteY112" fmla="*/ 2117 h 323849"/>
              <a:gd name="connsiteX113" fmla="*/ 7131594 w 9153526"/>
              <a:gd name="connsiteY113" fmla="*/ 252278 h 323849"/>
              <a:gd name="connsiteX114" fmla="*/ 7180599 w 9153526"/>
              <a:gd name="connsiteY114" fmla="*/ 261510 h 323849"/>
              <a:gd name="connsiteX115" fmla="*/ 7229604 w 9153526"/>
              <a:gd name="connsiteY115" fmla="*/ 252278 h 323849"/>
              <a:gd name="connsiteX116" fmla="*/ 7442378 w 9153526"/>
              <a:gd name="connsiteY116" fmla="*/ 2117 h 323849"/>
              <a:gd name="connsiteX117" fmla="*/ 7442483 w 9153526"/>
              <a:gd name="connsiteY117" fmla="*/ 72 h 323849"/>
              <a:gd name="connsiteX118" fmla="*/ 7443901 w 9153526"/>
              <a:gd name="connsiteY118" fmla="*/ 1 h 323849"/>
              <a:gd name="connsiteX119" fmla="*/ 7445320 w 9153526"/>
              <a:gd name="connsiteY119" fmla="*/ 72 h 323849"/>
              <a:gd name="connsiteX120" fmla="*/ 7445425 w 9153526"/>
              <a:gd name="connsiteY120" fmla="*/ 2117 h 323849"/>
              <a:gd name="connsiteX121" fmla="*/ 7708810 w 9153526"/>
              <a:gd name="connsiteY121" fmla="*/ 261813 h 323849"/>
              <a:gd name="connsiteX122" fmla="*/ 7732820 w 9153526"/>
              <a:gd name="connsiteY122" fmla="*/ 263008 h 323849"/>
              <a:gd name="connsiteX123" fmla="*/ 7754998 w 9153526"/>
              <a:gd name="connsiteY123" fmla="*/ 258830 h 323849"/>
              <a:gd name="connsiteX124" fmla="*/ 7967772 w 9153526"/>
              <a:gd name="connsiteY124" fmla="*/ 8669 h 323849"/>
              <a:gd name="connsiteX125" fmla="*/ 7967877 w 9153526"/>
              <a:gd name="connsiteY125" fmla="*/ 6624 h 323849"/>
              <a:gd name="connsiteX126" fmla="*/ 7969295 w 9153526"/>
              <a:gd name="connsiteY126" fmla="*/ 6553 h 323849"/>
              <a:gd name="connsiteX127" fmla="*/ 7970714 w 9153526"/>
              <a:gd name="connsiteY127" fmla="*/ 6624 h 323849"/>
              <a:gd name="connsiteX128" fmla="*/ 7970819 w 9153526"/>
              <a:gd name="connsiteY128" fmla="*/ 8669 h 323849"/>
              <a:gd name="connsiteX129" fmla="*/ 8183592 w 9153526"/>
              <a:gd name="connsiteY129" fmla="*/ 258830 h 323849"/>
              <a:gd name="connsiteX130" fmla="*/ 8232598 w 9153526"/>
              <a:gd name="connsiteY130" fmla="*/ 268062 h 323849"/>
              <a:gd name="connsiteX131" fmla="*/ 8281603 w 9153526"/>
              <a:gd name="connsiteY131" fmla="*/ 258830 h 323849"/>
              <a:gd name="connsiteX132" fmla="*/ 8494376 w 9153526"/>
              <a:gd name="connsiteY132" fmla="*/ 8669 h 323849"/>
              <a:gd name="connsiteX133" fmla="*/ 8494481 w 9153526"/>
              <a:gd name="connsiteY133" fmla="*/ 6624 h 323849"/>
              <a:gd name="connsiteX134" fmla="*/ 8495900 w 9153526"/>
              <a:gd name="connsiteY134" fmla="*/ 6553 h 323849"/>
              <a:gd name="connsiteX135" fmla="*/ 8497318 w 9153526"/>
              <a:gd name="connsiteY135" fmla="*/ 6624 h 323849"/>
              <a:gd name="connsiteX136" fmla="*/ 8497423 w 9153526"/>
              <a:gd name="connsiteY136" fmla="*/ 8669 h 323849"/>
              <a:gd name="connsiteX137" fmla="*/ 8710197 w 9153526"/>
              <a:gd name="connsiteY137" fmla="*/ 258830 h 323849"/>
              <a:gd name="connsiteX138" fmla="*/ 8759202 w 9153526"/>
              <a:gd name="connsiteY138" fmla="*/ 268062 h 323849"/>
              <a:gd name="connsiteX139" fmla="*/ 8808207 w 9153526"/>
              <a:gd name="connsiteY139" fmla="*/ 258830 h 323849"/>
              <a:gd name="connsiteX140" fmla="*/ 9020981 w 9153526"/>
              <a:gd name="connsiteY140" fmla="*/ 8669 h 323849"/>
              <a:gd name="connsiteX141" fmla="*/ 9021086 w 9153526"/>
              <a:gd name="connsiteY141" fmla="*/ 6624 h 323849"/>
              <a:gd name="connsiteX142" fmla="*/ 9022505 w 9153526"/>
              <a:gd name="connsiteY142" fmla="*/ 6553 h 323849"/>
              <a:gd name="connsiteX143" fmla="*/ 9023923 w 9153526"/>
              <a:gd name="connsiteY143" fmla="*/ 6624 h 323849"/>
              <a:gd name="connsiteX144" fmla="*/ 9024028 w 9153526"/>
              <a:gd name="connsiteY144" fmla="*/ 8669 h 323849"/>
              <a:gd name="connsiteX145" fmla="*/ 9146765 w 9153526"/>
              <a:gd name="connsiteY145" fmla="*/ 216189 h 323849"/>
              <a:gd name="connsiteX146" fmla="*/ 9153526 w 9153526"/>
              <a:gd name="connsiteY146" fmla="*/ 220128 h 32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153526" h="323849">
                <a:moveTo>
                  <a:pt x="9153526" y="323849"/>
                </a:moveTo>
                <a:lnTo>
                  <a:pt x="0" y="323849"/>
                </a:lnTo>
                <a:lnTo>
                  <a:pt x="0" y="220127"/>
                </a:lnTo>
                <a:lnTo>
                  <a:pt x="6761" y="216188"/>
                </a:lnTo>
                <a:cubicBezTo>
                  <a:pt x="74251" y="168866"/>
                  <a:pt x="120684" y="94250"/>
                  <a:pt x="129498" y="8668"/>
                </a:cubicBezTo>
                <a:lnTo>
                  <a:pt x="129603" y="6623"/>
                </a:lnTo>
                <a:lnTo>
                  <a:pt x="131022" y="6552"/>
                </a:lnTo>
                <a:lnTo>
                  <a:pt x="132440" y="6623"/>
                </a:lnTo>
                <a:lnTo>
                  <a:pt x="132545" y="8668"/>
                </a:lnTo>
                <a:cubicBezTo>
                  <a:pt x="144886" y="128482"/>
                  <a:pt x="230958" y="226804"/>
                  <a:pt x="345320" y="258829"/>
                </a:cubicBezTo>
                <a:lnTo>
                  <a:pt x="394325" y="268061"/>
                </a:lnTo>
                <a:lnTo>
                  <a:pt x="443330" y="258829"/>
                </a:lnTo>
                <a:cubicBezTo>
                  <a:pt x="557692" y="226804"/>
                  <a:pt x="643763" y="128482"/>
                  <a:pt x="656104" y="8668"/>
                </a:cubicBezTo>
                <a:lnTo>
                  <a:pt x="656209" y="6623"/>
                </a:lnTo>
                <a:lnTo>
                  <a:pt x="657628" y="6552"/>
                </a:lnTo>
                <a:lnTo>
                  <a:pt x="659046" y="6623"/>
                </a:lnTo>
                <a:lnTo>
                  <a:pt x="659151" y="8668"/>
                </a:lnTo>
                <a:cubicBezTo>
                  <a:pt x="671491" y="128482"/>
                  <a:pt x="757563" y="226804"/>
                  <a:pt x="871924" y="258829"/>
                </a:cubicBezTo>
                <a:lnTo>
                  <a:pt x="920929" y="268061"/>
                </a:lnTo>
                <a:lnTo>
                  <a:pt x="969934" y="258829"/>
                </a:lnTo>
                <a:cubicBezTo>
                  <a:pt x="1084295" y="226804"/>
                  <a:pt x="1170367" y="128482"/>
                  <a:pt x="1182708" y="8668"/>
                </a:cubicBezTo>
                <a:lnTo>
                  <a:pt x="1182812" y="6623"/>
                </a:lnTo>
                <a:lnTo>
                  <a:pt x="1184231" y="6552"/>
                </a:lnTo>
                <a:lnTo>
                  <a:pt x="1185650" y="6623"/>
                </a:lnTo>
                <a:lnTo>
                  <a:pt x="1185755" y="8668"/>
                </a:lnTo>
                <a:cubicBezTo>
                  <a:pt x="1198095" y="128482"/>
                  <a:pt x="1284167" y="226804"/>
                  <a:pt x="1398528" y="258829"/>
                </a:cubicBezTo>
                <a:lnTo>
                  <a:pt x="1420707" y="263007"/>
                </a:lnTo>
                <a:lnTo>
                  <a:pt x="1444718" y="261812"/>
                </a:lnTo>
                <a:cubicBezTo>
                  <a:pt x="1583593" y="247906"/>
                  <a:pt x="1693999" y="139046"/>
                  <a:pt x="1708103" y="2116"/>
                </a:cubicBezTo>
                <a:lnTo>
                  <a:pt x="1708207" y="71"/>
                </a:lnTo>
                <a:lnTo>
                  <a:pt x="1709626" y="0"/>
                </a:lnTo>
                <a:lnTo>
                  <a:pt x="1711045" y="71"/>
                </a:lnTo>
                <a:lnTo>
                  <a:pt x="1711150" y="2116"/>
                </a:lnTo>
                <a:cubicBezTo>
                  <a:pt x="1723490" y="121930"/>
                  <a:pt x="1809562" y="220252"/>
                  <a:pt x="1923923" y="252277"/>
                </a:cubicBezTo>
                <a:lnTo>
                  <a:pt x="1972928" y="261509"/>
                </a:lnTo>
                <a:lnTo>
                  <a:pt x="2021932" y="252277"/>
                </a:lnTo>
                <a:cubicBezTo>
                  <a:pt x="2136293" y="220252"/>
                  <a:pt x="2222365" y="121930"/>
                  <a:pt x="2234706" y="2116"/>
                </a:cubicBezTo>
                <a:lnTo>
                  <a:pt x="2234810" y="71"/>
                </a:lnTo>
                <a:lnTo>
                  <a:pt x="2236229" y="0"/>
                </a:lnTo>
                <a:lnTo>
                  <a:pt x="2237648" y="71"/>
                </a:lnTo>
                <a:lnTo>
                  <a:pt x="2237753" y="2116"/>
                </a:lnTo>
                <a:cubicBezTo>
                  <a:pt x="2250093" y="121930"/>
                  <a:pt x="2336165" y="220252"/>
                  <a:pt x="2450526" y="252277"/>
                </a:cubicBezTo>
                <a:lnTo>
                  <a:pt x="2499531" y="261509"/>
                </a:lnTo>
                <a:lnTo>
                  <a:pt x="2548536" y="252277"/>
                </a:lnTo>
                <a:cubicBezTo>
                  <a:pt x="2662897" y="220252"/>
                  <a:pt x="2748969" y="121930"/>
                  <a:pt x="2761310" y="2116"/>
                </a:cubicBezTo>
                <a:lnTo>
                  <a:pt x="2761414" y="71"/>
                </a:lnTo>
                <a:lnTo>
                  <a:pt x="2762833" y="0"/>
                </a:lnTo>
                <a:lnTo>
                  <a:pt x="2764252" y="71"/>
                </a:lnTo>
                <a:lnTo>
                  <a:pt x="2764357" y="2116"/>
                </a:lnTo>
                <a:cubicBezTo>
                  <a:pt x="2776697" y="121930"/>
                  <a:pt x="2862769" y="220252"/>
                  <a:pt x="2977130" y="252277"/>
                </a:cubicBezTo>
                <a:lnTo>
                  <a:pt x="3026136" y="261509"/>
                </a:lnTo>
                <a:lnTo>
                  <a:pt x="3075141" y="252277"/>
                </a:lnTo>
                <a:cubicBezTo>
                  <a:pt x="3189502" y="220252"/>
                  <a:pt x="3275574" y="121930"/>
                  <a:pt x="3287915" y="2116"/>
                </a:cubicBezTo>
                <a:lnTo>
                  <a:pt x="3288019" y="71"/>
                </a:lnTo>
                <a:lnTo>
                  <a:pt x="3289438" y="0"/>
                </a:lnTo>
                <a:lnTo>
                  <a:pt x="3290857" y="71"/>
                </a:lnTo>
                <a:lnTo>
                  <a:pt x="3290962" y="2116"/>
                </a:lnTo>
                <a:cubicBezTo>
                  <a:pt x="3303302" y="121930"/>
                  <a:pt x="3389374" y="220252"/>
                  <a:pt x="3503735" y="252277"/>
                </a:cubicBezTo>
                <a:lnTo>
                  <a:pt x="3552740" y="261509"/>
                </a:lnTo>
                <a:lnTo>
                  <a:pt x="3601745" y="252277"/>
                </a:lnTo>
                <a:cubicBezTo>
                  <a:pt x="3716106" y="220252"/>
                  <a:pt x="3802178" y="121930"/>
                  <a:pt x="3814519" y="2116"/>
                </a:cubicBezTo>
                <a:lnTo>
                  <a:pt x="3814623" y="71"/>
                </a:lnTo>
                <a:lnTo>
                  <a:pt x="3816042" y="0"/>
                </a:lnTo>
                <a:lnTo>
                  <a:pt x="3817461" y="71"/>
                </a:lnTo>
                <a:lnTo>
                  <a:pt x="3817566" y="2116"/>
                </a:lnTo>
                <a:cubicBezTo>
                  <a:pt x="3829906" y="121930"/>
                  <a:pt x="3915978" y="220252"/>
                  <a:pt x="4030339" y="252277"/>
                </a:cubicBezTo>
                <a:lnTo>
                  <a:pt x="4079344" y="261509"/>
                </a:lnTo>
                <a:lnTo>
                  <a:pt x="4128349" y="252277"/>
                </a:lnTo>
                <a:cubicBezTo>
                  <a:pt x="4242710" y="220252"/>
                  <a:pt x="4328782" y="121930"/>
                  <a:pt x="4341123" y="2116"/>
                </a:cubicBezTo>
                <a:lnTo>
                  <a:pt x="4341228" y="71"/>
                </a:lnTo>
                <a:lnTo>
                  <a:pt x="4342646" y="0"/>
                </a:lnTo>
                <a:lnTo>
                  <a:pt x="4344065" y="71"/>
                </a:lnTo>
                <a:lnTo>
                  <a:pt x="4344170" y="2116"/>
                </a:lnTo>
                <a:cubicBezTo>
                  <a:pt x="4356510" y="121930"/>
                  <a:pt x="4442582" y="220252"/>
                  <a:pt x="4556944" y="252276"/>
                </a:cubicBezTo>
                <a:lnTo>
                  <a:pt x="4576767" y="256011"/>
                </a:lnTo>
                <a:lnTo>
                  <a:pt x="4596584" y="252277"/>
                </a:lnTo>
                <a:cubicBezTo>
                  <a:pt x="4710946" y="220253"/>
                  <a:pt x="4797018" y="121931"/>
                  <a:pt x="4809358" y="2117"/>
                </a:cubicBezTo>
                <a:lnTo>
                  <a:pt x="4809463" y="72"/>
                </a:lnTo>
                <a:lnTo>
                  <a:pt x="4810882" y="1"/>
                </a:lnTo>
                <a:lnTo>
                  <a:pt x="4812300" y="72"/>
                </a:lnTo>
                <a:lnTo>
                  <a:pt x="4812405" y="2117"/>
                </a:lnTo>
                <a:cubicBezTo>
                  <a:pt x="4824746" y="121931"/>
                  <a:pt x="4910818" y="220253"/>
                  <a:pt x="5025178" y="252278"/>
                </a:cubicBezTo>
                <a:lnTo>
                  <a:pt x="5074183" y="261510"/>
                </a:lnTo>
                <a:lnTo>
                  <a:pt x="5123188" y="252278"/>
                </a:lnTo>
                <a:cubicBezTo>
                  <a:pt x="5237549" y="220253"/>
                  <a:pt x="5323621" y="121931"/>
                  <a:pt x="5335962" y="2117"/>
                </a:cubicBezTo>
                <a:lnTo>
                  <a:pt x="5336067" y="72"/>
                </a:lnTo>
                <a:lnTo>
                  <a:pt x="5337485" y="1"/>
                </a:lnTo>
                <a:lnTo>
                  <a:pt x="5338904" y="72"/>
                </a:lnTo>
                <a:lnTo>
                  <a:pt x="5339009" y="2117"/>
                </a:lnTo>
                <a:cubicBezTo>
                  <a:pt x="5351349" y="121931"/>
                  <a:pt x="5437421" y="220253"/>
                  <a:pt x="5551782" y="252278"/>
                </a:cubicBezTo>
                <a:lnTo>
                  <a:pt x="5600787" y="261510"/>
                </a:lnTo>
                <a:lnTo>
                  <a:pt x="5649792" y="252278"/>
                </a:lnTo>
                <a:cubicBezTo>
                  <a:pt x="5764153" y="220253"/>
                  <a:pt x="5850225" y="121931"/>
                  <a:pt x="5862566" y="2117"/>
                </a:cubicBezTo>
                <a:lnTo>
                  <a:pt x="5862670" y="72"/>
                </a:lnTo>
                <a:lnTo>
                  <a:pt x="5864088" y="1"/>
                </a:lnTo>
                <a:lnTo>
                  <a:pt x="5865508" y="72"/>
                </a:lnTo>
                <a:lnTo>
                  <a:pt x="5865613" y="2117"/>
                </a:lnTo>
                <a:cubicBezTo>
                  <a:pt x="5877953" y="121931"/>
                  <a:pt x="5964025" y="220253"/>
                  <a:pt x="6078386" y="252278"/>
                </a:cubicBezTo>
                <a:lnTo>
                  <a:pt x="6127392" y="261510"/>
                </a:lnTo>
                <a:lnTo>
                  <a:pt x="6176397" y="252278"/>
                </a:lnTo>
                <a:cubicBezTo>
                  <a:pt x="6290758" y="220253"/>
                  <a:pt x="6376830" y="121931"/>
                  <a:pt x="6389171" y="2117"/>
                </a:cubicBezTo>
                <a:lnTo>
                  <a:pt x="6389275" y="72"/>
                </a:lnTo>
                <a:lnTo>
                  <a:pt x="6390694" y="1"/>
                </a:lnTo>
                <a:lnTo>
                  <a:pt x="6392113" y="72"/>
                </a:lnTo>
                <a:lnTo>
                  <a:pt x="6392217" y="2117"/>
                </a:lnTo>
                <a:cubicBezTo>
                  <a:pt x="6404558" y="121931"/>
                  <a:pt x="6490630" y="220253"/>
                  <a:pt x="6604991" y="252278"/>
                </a:cubicBezTo>
                <a:lnTo>
                  <a:pt x="6653996" y="261510"/>
                </a:lnTo>
                <a:lnTo>
                  <a:pt x="6703001" y="252278"/>
                </a:lnTo>
                <a:cubicBezTo>
                  <a:pt x="6817362" y="220253"/>
                  <a:pt x="6903434" y="121931"/>
                  <a:pt x="6915774" y="2117"/>
                </a:cubicBezTo>
                <a:lnTo>
                  <a:pt x="6915879" y="72"/>
                </a:lnTo>
                <a:lnTo>
                  <a:pt x="6917298" y="1"/>
                </a:lnTo>
                <a:lnTo>
                  <a:pt x="6918717" y="72"/>
                </a:lnTo>
                <a:lnTo>
                  <a:pt x="6918821" y="2117"/>
                </a:lnTo>
                <a:cubicBezTo>
                  <a:pt x="6931162" y="121931"/>
                  <a:pt x="7017234" y="220253"/>
                  <a:pt x="7131594" y="252278"/>
                </a:cubicBezTo>
                <a:lnTo>
                  <a:pt x="7180599" y="261510"/>
                </a:lnTo>
                <a:lnTo>
                  <a:pt x="7229604" y="252278"/>
                </a:lnTo>
                <a:cubicBezTo>
                  <a:pt x="7343965" y="220253"/>
                  <a:pt x="7430037" y="121931"/>
                  <a:pt x="7442378" y="2117"/>
                </a:cubicBezTo>
                <a:lnTo>
                  <a:pt x="7442483" y="72"/>
                </a:lnTo>
                <a:lnTo>
                  <a:pt x="7443901" y="1"/>
                </a:lnTo>
                <a:lnTo>
                  <a:pt x="7445320" y="72"/>
                </a:lnTo>
                <a:lnTo>
                  <a:pt x="7445425" y="2117"/>
                </a:lnTo>
                <a:cubicBezTo>
                  <a:pt x="7459529" y="139047"/>
                  <a:pt x="7569935" y="247907"/>
                  <a:pt x="7708810" y="261813"/>
                </a:cubicBezTo>
                <a:lnTo>
                  <a:pt x="7732820" y="263008"/>
                </a:lnTo>
                <a:lnTo>
                  <a:pt x="7754998" y="258830"/>
                </a:lnTo>
                <a:cubicBezTo>
                  <a:pt x="7869359" y="226805"/>
                  <a:pt x="7955431" y="128483"/>
                  <a:pt x="7967772" y="8669"/>
                </a:cubicBezTo>
                <a:lnTo>
                  <a:pt x="7967877" y="6624"/>
                </a:lnTo>
                <a:lnTo>
                  <a:pt x="7969295" y="6553"/>
                </a:lnTo>
                <a:lnTo>
                  <a:pt x="7970714" y="6624"/>
                </a:lnTo>
                <a:lnTo>
                  <a:pt x="7970819" y="8669"/>
                </a:lnTo>
                <a:cubicBezTo>
                  <a:pt x="7983160" y="128483"/>
                  <a:pt x="8069232" y="226805"/>
                  <a:pt x="8183592" y="258830"/>
                </a:cubicBezTo>
                <a:lnTo>
                  <a:pt x="8232598" y="268062"/>
                </a:lnTo>
                <a:lnTo>
                  <a:pt x="8281603" y="258830"/>
                </a:lnTo>
                <a:cubicBezTo>
                  <a:pt x="8395963" y="226805"/>
                  <a:pt x="8482036" y="128483"/>
                  <a:pt x="8494376" y="8669"/>
                </a:cubicBezTo>
                <a:lnTo>
                  <a:pt x="8494481" y="6624"/>
                </a:lnTo>
                <a:lnTo>
                  <a:pt x="8495900" y="6553"/>
                </a:lnTo>
                <a:lnTo>
                  <a:pt x="8497318" y="6624"/>
                </a:lnTo>
                <a:lnTo>
                  <a:pt x="8497423" y="8669"/>
                </a:lnTo>
                <a:cubicBezTo>
                  <a:pt x="8509764" y="128483"/>
                  <a:pt x="8595836" y="226805"/>
                  <a:pt x="8710197" y="258830"/>
                </a:cubicBezTo>
                <a:lnTo>
                  <a:pt x="8759202" y="268062"/>
                </a:lnTo>
                <a:lnTo>
                  <a:pt x="8808207" y="258830"/>
                </a:lnTo>
                <a:cubicBezTo>
                  <a:pt x="8922568" y="226805"/>
                  <a:pt x="9008640" y="128483"/>
                  <a:pt x="9020981" y="8669"/>
                </a:cubicBezTo>
                <a:lnTo>
                  <a:pt x="9021086" y="6624"/>
                </a:lnTo>
                <a:lnTo>
                  <a:pt x="9022505" y="6553"/>
                </a:lnTo>
                <a:lnTo>
                  <a:pt x="9023923" y="6624"/>
                </a:lnTo>
                <a:lnTo>
                  <a:pt x="9024028" y="8669"/>
                </a:lnTo>
                <a:cubicBezTo>
                  <a:pt x="9032843" y="94251"/>
                  <a:pt x="9079276" y="168867"/>
                  <a:pt x="9146765" y="216189"/>
                </a:cubicBezTo>
                <a:lnTo>
                  <a:pt x="9153526" y="220128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Freeform 215"/>
          <p:cNvSpPr/>
          <p:nvPr/>
        </p:nvSpPr>
        <p:spPr>
          <a:xfrm>
            <a:off x="0" y="6527521"/>
            <a:ext cx="9153526" cy="323849"/>
          </a:xfrm>
          <a:custGeom>
            <a:avLst/>
            <a:gdLst>
              <a:gd name="connsiteX0" fmla="*/ 9153526 w 9153526"/>
              <a:gd name="connsiteY0" fmla="*/ 323849 h 323849"/>
              <a:gd name="connsiteX1" fmla="*/ 0 w 9153526"/>
              <a:gd name="connsiteY1" fmla="*/ 323849 h 323849"/>
              <a:gd name="connsiteX2" fmla="*/ 0 w 9153526"/>
              <a:gd name="connsiteY2" fmla="*/ 220127 h 323849"/>
              <a:gd name="connsiteX3" fmla="*/ 6761 w 9153526"/>
              <a:gd name="connsiteY3" fmla="*/ 216188 h 323849"/>
              <a:gd name="connsiteX4" fmla="*/ 129498 w 9153526"/>
              <a:gd name="connsiteY4" fmla="*/ 8668 h 323849"/>
              <a:gd name="connsiteX5" fmla="*/ 129603 w 9153526"/>
              <a:gd name="connsiteY5" fmla="*/ 6623 h 323849"/>
              <a:gd name="connsiteX6" fmla="*/ 131022 w 9153526"/>
              <a:gd name="connsiteY6" fmla="*/ 6552 h 323849"/>
              <a:gd name="connsiteX7" fmla="*/ 132440 w 9153526"/>
              <a:gd name="connsiteY7" fmla="*/ 6623 h 323849"/>
              <a:gd name="connsiteX8" fmla="*/ 132545 w 9153526"/>
              <a:gd name="connsiteY8" fmla="*/ 8668 h 323849"/>
              <a:gd name="connsiteX9" fmla="*/ 345320 w 9153526"/>
              <a:gd name="connsiteY9" fmla="*/ 258829 h 323849"/>
              <a:gd name="connsiteX10" fmla="*/ 394325 w 9153526"/>
              <a:gd name="connsiteY10" fmla="*/ 268061 h 323849"/>
              <a:gd name="connsiteX11" fmla="*/ 443330 w 9153526"/>
              <a:gd name="connsiteY11" fmla="*/ 258829 h 323849"/>
              <a:gd name="connsiteX12" fmla="*/ 656104 w 9153526"/>
              <a:gd name="connsiteY12" fmla="*/ 8668 h 323849"/>
              <a:gd name="connsiteX13" fmla="*/ 656209 w 9153526"/>
              <a:gd name="connsiteY13" fmla="*/ 6623 h 323849"/>
              <a:gd name="connsiteX14" fmla="*/ 657628 w 9153526"/>
              <a:gd name="connsiteY14" fmla="*/ 6552 h 323849"/>
              <a:gd name="connsiteX15" fmla="*/ 659046 w 9153526"/>
              <a:gd name="connsiteY15" fmla="*/ 6623 h 323849"/>
              <a:gd name="connsiteX16" fmla="*/ 659151 w 9153526"/>
              <a:gd name="connsiteY16" fmla="*/ 8668 h 323849"/>
              <a:gd name="connsiteX17" fmla="*/ 871924 w 9153526"/>
              <a:gd name="connsiteY17" fmla="*/ 258829 h 323849"/>
              <a:gd name="connsiteX18" fmla="*/ 920929 w 9153526"/>
              <a:gd name="connsiteY18" fmla="*/ 268061 h 323849"/>
              <a:gd name="connsiteX19" fmla="*/ 969934 w 9153526"/>
              <a:gd name="connsiteY19" fmla="*/ 258829 h 323849"/>
              <a:gd name="connsiteX20" fmla="*/ 1182708 w 9153526"/>
              <a:gd name="connsiteY20" fmla="*/ 8668 h 323849"/>
              <a:gd name="connsiteX21" fmla="*/ 1182812 w 9153526"/>
              <a:gd name="connsiteY21" fmla="*/ 6623 h 323849"/>
              <a:gd name="connsiteX22" fmla="*/ 1184231 w 9153526"/>
              <a:gd name="connsiteY22" fmla="*/ 6552 h 323849"/>
              <a:gd name="connsiteX23" fmla="*/ 1185650 w 9153526"/>
              <a:gd name="connsiteY23" fmla="*/ 6623 h 323849"/>
              <a:gd name="connsiteX24" fmla="*/ 1185755 w 9153526"/>
              <a:gd name="connsiteY24" fmla="*/ 8668 h 323849"/>
              <a:gd name="connsiteX25" fmla="*/ 1398528 w 9153526"/>
              <a:gd name="connsiteY25" fmla="*/ 258829 h 323849"/>
              <a:gd name="connsiteX26" fmla="*/ 1420707 w 9153526"/>
              <a:gd name="connsiteY26" fmla="*/ 263007 h 323849"/>
              <a:gd name="connsiteX27" fmla="*/ 1444718 w 9153526"/>
              <a:gd name="connsiteY27" fmla="*/ 261812 h 323849"/>
              <a:gd name="connsiteX28" fmla="*/ 1708103 w 9153526"/>
              <a:gd name="connsiteY28" fmla="*/ 2116 h 323849"/>
              <a:gd name="connsiteX29" fmla="*/ 1708207 w 9153526"/>
              <a:gd name="connsiteY29" fmla="*/ 71 h 323849"/>
              <a:gd name="connsiteX30" fmla="*/ 1709626 w 9153526"/>
              <a:gd name="connsiteY30" fmla="*/ 0 h 323849"/>
              <a:gd name="connsiteX31" fmla="*/ 1711045 w 9153526"/>
              <a:gd name="connsiteY31" fmla="*/ 71 h 323849"/>
              <a:gd name="connsiteX32" fmla="*/ 1711150 w 9153526"/>
              <a:gd name="connsiteY32" fmla="*/ 2116 h 323849"/>
              <a:gd name="connsiteX33" fmla="*/ 1923923 w 9153526"/>
              <a:gd name="connsiteY33" fmla="*/ 252277 h 323849"/>
              <a:gd name="connsiteX34" fmla="*/ 1972928 w 9153526"/>
              <a:gd name="connsiteY34" fmla="*/ 261509 h 323849"/>
              <a:gd name="connsiteX35" fmla="*/ 2021932 w 9153526"/>
              <a:gd name="connsiteY35" fmla="*/ 252277 h 323849"/>
              <a:gd name="connsiteX36" fmla="*/ 2234706 w 9153526"/>
              <a:gd name="connsiteY36" fmla="*/ 2116 h 323849"/>
              <a:gd name="connsiteX37" fmla="*/ 2234810 w 9153526"/>
              <a:gd name="connsiteY37" fmla="*/ 71 h 323849"/>
              <a:gd name="connsiteX38" fmla="*/ 2236229 w 9153526"/>
              <a:gd name="connsiteY38" fmla="*/ 0 h 323849"/>
              <a:gd name="connsiteX39" fmla="*/ 2237648 w 9153526"/>
              <a:gd name="connsiteY39" fmla="*/ 71 h 323849"/>
              <a:gd name="connsiteX40" fmla="*/ 2237753 w 9153526"/>
              <a:gd name="connsiteY40" fmla="*/ 2116 h 323849"/>
              <a:gd name="connsiteX41" fmla="*/ 2450526 w 9153526"/>
              <a:gd name="connsiteY41" fmla="*/ 252277 h 323849"/>
              <a:gd name="connsiteX42" fmla="*/ 2499531 w 9153526"/>
              <a:gd name="connsiteY42" fmla="*/ 261509 h 323849"/>
              <a:gd name="connsiteX43" fmla="*/ 2548536 w 9153526"/>
              <a:gd name="connsiteY43" fmla="*/ 252277 h 323849"/>
              <a:gd name="connsiteX44" fmla="*/ 2761310 w 9153526"/>
              <a:gd name="connsiteY44" fmla="*/ 2116 h 323849"/>
              <a:gd name="connsiteX45" fmla="*/ 2761414 w 9153526"/>
              <a:gd name="connsiteY45" fmla="*/ 71 h 323849"/>
              <a:gd name="connsiteX46" fmla="*/ 2762833 w 9153526"/>
              <a:gd name="connsiteY46" fmla="*/ 0 h 323849"/>
              <a:gd name="connsiteX47" fmla="*/ 2764252 w 9153526"/>
              <a:gd name="connsiteY47" fmla="*/ 71 h 323849"/>
              <a:gd name="connsiteX48" fmla="*/ 2764357 w 9153526"/>
              <a:gd name="connsiteY48" fmla="*/ 2116 h 323849"/>
              <a:gd name="connsiteX49" fmla="*/ 2977130 w 9153526"/>
              <a:gd name="connsiteY49" fmla="*/ 252277 h 323849"/>
              <a:gd name="connsiteX50" fmla="*/ 3026136 w 9153526"/>
              <a:gd name="connsiteY50" fmla="*/ 261509 h 323849"/>
              <a:gd name="connsiteX51" fmla="*/ 3075141 w 9153526"/>
              <a:gd name="connsiteY51" fmla="*/ 252277 h 323849"/>
              <a:gd name="connsiteX52" fmla="*/ 3287915 w 9153526"/>
              <a:gd name="connsiteY52" fmla="*/ 2116 h 323849"/>
              <a:gd name="connsiteX53" fmla="*/ 3288019 w 9153526"/>
              <a:gd name="connsiteY53" fmla="*/ 71 h 323849"/>
              <a:gd name="connsiteX54" fmla="*/ 3289438 w 9153526"/>
              <a:gd name="connsiteY54" fmla="*/ 0 h 323849"/>
              <a:gd name="connsiteX55" fmla="*/ 3290857 w 9153526"/>
              <a:gd name="connsiteY55" fmla="*/ 71 h 323849"/>
              <a:gd name="connsiteX56" fmla="*/ 3290962 w 9153526"/>
              <a:gd name="connsiteY56" fmla="*/ 2116 h 323849"/>
              <a:gd name="connsiteX57" fmla="*/ 3503735 w 9153526"/>
              <a:gd name="connsiteY57" fmla="*/ 252277 h 323849"/>
              <a:gd name="connsiteX58" fmla="*/ 3552740 w 9153526"/>
              <a:gd name="connsiteY58" fmla="*/ 261509 h 323849"/>
              <a:gd name="connsiteX59" fmla="*/ 3601745 w 9153526"/>
              <a:gd name="connsiteY59" fmla="*/ 252277 h 323849"/>
              <a:gd name="connsiteX60" fmla="*/ 3814519 w 9153526"/>
              <a:gd name="connsiteY60" fmla="*/ 2116 h 323849"/>
              <a:gd name="connsiteX61" fmla="*/ 3814623 w 9153526"/>
              <a:gd name="connsiteY61" fmla="*/ 71 h 323849"/>
              <a:gd name="connsiteX62" fmla="*/ 3816042 w 9153526"/>
              <a:gd name="connsiteY62" fmla="*/ 0 h 323849"/>
              <a:gd name="connsiteX63" fmla="*/ 3817461 w 9153526"/>
              <a:gd name="connsiteY63" fmla="*/ 71 h 323849"/>
              <a:gd name="connsiteX64" fmla="*/ 3817566 w 9153526"/>
              <a:gd name="connsiteY64" fmla="*/ 2116 h 323849"/>
              <a:gd name="connsiteX65" fmla="*/ 4030339 w 9153526"/>
              <a:gd name="connsiteY65" fmla="*/ 252277 h 323849"/>
              <a:gd name="connsiteX66" fmla="*/ 4079344 w 9153526"/>
              <a:gd name="connsiteY66" fmla="*/ 261509 h 323849"/>
              <a:gd name="connsiteX67" fmla="*/ 4128349 w 9153526"/>
              <a:gd name="connsiteY67" fmla="*/ 252277 h 323849"/>
              <a:gd name="connsiteX68" fmla="*/ 4341123 w 9153526"/>
              <a:gd name="connsiteY68" fmla="*/ 2116 h 323849"/>
              <a:gd name="connsiteX69" fmla="*/ 4341228 w 9153526"/>
              <a:gd name="connsiteY69" fmla="*/ 71 h 323849"/>
              <a:gd name="connsiteX70" fmla="*/ 4342646 w 9153526"/>
              <a:gd name="connsiteY70" fmla="*/ 0 h 323849"/>
              <a:gd name="connsiteX71" fmla="*/ 4344065 w 9153526"/>
              <a:gd name="connsiteY71" fmla="*/ 71 h 323849"/>
              <a:gd name="connsiteX72" fmla="*/ 4344170 w 9153526"/>
              <a:gd name="connsiteY72" fmla="*/ 2116 h 323849"/>
              <a:gd name="connsiteX73" fmla="*/ 4556944 w 9153526"/>
              <a:gd name="connsiteY73" fmla="*/ 252276 h 323849"/>
              <a:gd name="connsiteX74" fmla="*/ 4576767 w 9153526"/>
              <a:gd name="connsiteY74" fmla="*/ 256011 h 323849"/>
              <a:gd name="connsiteX75" fmla="*/ 4596584 w 9153526"/>
              <a:gd name="connsiteY75" fmla="*/ 252277 h 323849"/>
              <a:gd name="connsiteX76" fmla="*/ 4809358 w 9153526"/>
              <a:gd name="connsiteY76" fmla="*/ 2117 h 323849"/>
              <a:gd name="connsiteX77" fmla="*/ 4809463 w 9153526"/>
              <a:gd name="connsiteY77" fmla="*/ 72 h 323849"/>
              <a:gd name="connsiteX78" fmla="*/ 4810882 w 9153526"/>
              <a:gd name="connsiteY78" fmla="*/ 1 h 323849"/>
              <a:gd name="connsiteX79" fmla="*/ 4812300 w 9153526"/>
              <a:gd name="connsiteY79" fmla="*/ 72 h 323849"/>
              <a:gd name="connsiteX80" fmla="*/ 4812405 w 9153526"/>
              <a:gd name="connsiteY80" fmla="*/ 2117 h 323849"/>
              <a:gd name="connsiteX81" fmla="*/ 5025178 w 9153526"/>
              <a:gd name="connsiteY81" fmla="*/ 252278 h 323849"/>
              <a:gd name="connsiteX82" fmla="*/ 5074183 w 9153526"/>
              <a:gd name="connsiteY82" fmla="*/ 261510 h 323849"/>
              <a:gd name="connsiteX83" fmla="*/ 5123188 w 9153526"/>
              <a:gd name="connsiteY83" fmla="*/ 252278 h 323849"/>
              <a:gd name="connsiteX84" fmla="*/ 5335962 w 9153526"/>
              <a:gd name="connsiteY84" fmla="*/ 2117 h 323849"/>
              <a:gd name="connsiteX85" fmla="*/ 5336067 w 9153526"/>
              <a:gd name="connsiteY85" fmla="*/ 72 h 323849"/>
              <a:gd name="connsiteX86" fmla="*/ 5337485 w 9153526"/>
              <a:gd name="connsiteY86" fmla="*/ 1 h 323849"/>
              <a:gd name="connsiteX87" fmla="*/ 5338904 w 9153526"/>
              <a:gd name="connsiteY87" fmla="*/ 72 h 323849"/>
              <a:gd name="connsiteX88" fmla="*/ 5339009 w 9153526"/>
              <a:gd name="connsiteY88" fmla="*/ 2117 h 323849"/>
              <a:gd name="connsiteX89" fmla="*/ 5551782 w 9153526"/>
              <a:gd name="connsiteY89" fmla="*/ 252278 h 323849"/>
              <a:gd name="connsiteX90" fmla="*/ 5600787 w 9153526"/>
              <a:gd name="connsiteY90" fmla="*/ 261510 h 323849"/>
              <a:gd name="connsiteX91" fmla="*/ 5649792 w 9153526"/>
              <a:gd name="connsiteY91" fmla="*/ 252278 h 323849"/>
              <a:gd name="connsiteX92" fmla="*/ 5862566 w 9153526"/>
              <a:gd name="connsiteY92" fmla="*/ 2117 h 323849"/>
              <a:gd name="connsiteX93" fmla="*/ 5862670 w 9153526"/>
              <a:gd name="connsiteY93" fmla="*/ 72 h 323849"/>
              <a:gd name="connsiteX94" fmla="*/ 5864088 w 9153526"/>
              <a:gd name="connsiteY94" fmla="*/ 1 h 323849"/>
              <a:gd name="connsiteX95" fmla="*/ 5865508 w 9153526"/>
              <a:gd name="connsiteY95" fmla="*/ 72 h 323849"/>
              <a:gd name="connsiteX96" fmla="*/ 5865613 w 9153526"/>
              <a:gd name="connsiteY96" fmla="*/ 2117 h 323849"/>
              <a:gd name="connsiteX97" fmla="*/ 6078386 w 9153526"/>
              <a:gd name="connsiteY97" fmla="*/ 252278 h 323849"/>
              <a:gd name="connsiteX98" fmla="*/ 6127392 w 9153526"/>
              <a:gd name="connsiteY98" fmla="*/ 261510 h 323849"/>
              <a:gd name="connsiteX99" fmla="*/ 6176397 w 9153526"/>
              <a:gd name="connsiteY99" fmla="*/ 252278 h 323849"/>
              <a:gd name="connsiteX100" fmla="*/ 6389171 w 9153526"/>
              <a:gd name="connsiteY100" fmla="*/ 2117 h 323849"/>
              <a:gd name="connsiteX101" fmla="*/ 6389275 w 9153526"/>
              <a:gd name="connsiteY101" fmla="*/ 72 h 323849"/>
              <a:gd name="connsiteX102" fmla="*/ 6390694 w 9153526"/>
              <a:gd name="connsiteY102" fmla="*/ 1 h 323849"/>
              <a:gd name="connsiteX103" fmla="*/ 6392113 w 9153526"/>
              <a:gd name="connsiteY103" fmla="*/ 72 h 323849"/>
              <a:gd name="connsiteX104" fmla="*/ 6392217 w 9153526"/>
              <a:gd name="connsiteY104" fmla="*/ 2117 h 323849"/>
              <a:gd name="connsiteX105" fmla="*/ 6604991 w 9153526"/>
              <a:gd name="connsiteY105" fmla="*/ 252278 h 323849"/>
              <a:gd name="connsiteX106" fmla="*/ 6653996 w 9153526"/>
              <a:gd name="connsiteY106" fmla="*/ 261510 h 323849"/>
              <a:gd name="connsiteX107" fmla="*/ 6703001 w 9153526"/>
              <a:gd name="connsiteY107" fmla="*/ 252278 h 323849"/>
              <a:gd name="connsiteX108" fmla="*/ 6915774 w 9153526"/>
              <a:gd name="connsiteY108" fmla="*/ 2117 h 323849"/>
              <a:gd name="connsiteX109" fmla="*/ 6915879 w 9153526"/>
              <a:gd name="connsiteY109" fmla="*/ 72 h 323849"/>
              <a:gd name="connsiteX110" fmla="*/ 6917298 w 9153526"/>
              <a:gd name="connsiteY110" fmla="*/ 1 h 323849"/>
              <a:gd name="connsiteX111" fmla="*/ 6918717 w 9153526"/>
              <a:gd name="connsiteY111" fmla="*/ 72 h 323849"/>
              <a:gd name="connsiteX112" fmla="*/ 6918821 w 9153526"/>
              <a:gd name="connsiteY112" fmla="*/ 2117 h 323849"/>
              <a:gd name="connsiteX113" fmla="*/ 7131594 w 9153526"/>
              <a:gd name="connsiteY113" fmla="*/ 252278 h 323849"/>
              <a:gd name="connsiteX114" fmla="*/ 7180599 w 9153526"/>
              <a:gd name="connsiteY114" fmla="*/ 261510 h 323849"/>
              <a:gd name="connsiteX115" fmla="*/ 7229604 w 9153526"/>
              <a:gd name="connsiteY115" fmla="*/ 252278 h 323849"/>
              <a:gd name="connsiteX116" fmla="*/ 7442378 w 9153526"/>
              <a:gd name="connsiteY116" fmla="*/ 2117 h 323849"/>
              <a:gd name="connsiteX117" fmla="*/ 7442483 w 9153526"/>
              <a:gd name="connsiteY117" fmla="*/ 72 h 323849"/>
              <a:gd name="connsiteX118" fmla="*/ 7443901 w 9153526"/>
              <a:gd name="connsiteY118" fmla="*/ 1 h 323849"/>
              <a:gd name="connsiteX119" fmla="*/ 7445320 w 9153526"/>
              <a:gd name="connsiteY119" fmla="*/ 72 h 323849"/>
              <a:gd name="connsiteX120" fmla="*/ 7445425 w 9153526"/>
              <a:gd name="connsiteY120" fmla="*/ 2117 h 323849"/>
              <a:gd name="connsiteX121" fmla="*/ 7708810 w 9153526"/>
              <a:gd name="connsiteY121" fmla="*/ 261813 h 323849"/>
              <a:gd name="connsiteX122" fmla="*/ 7732820 w 9153526"/>
              <a:gd name="connsiteY122" fmla="*/ 263008 h 323849"/>
              <a:gd name="connsiteX123" fmla="*/ 7754998 w 9153526"/>
              <a:gd name="connsiteY123" fmla="*/ 258830 h 323849"/>
              <a:gd name="connsiteX124" fmla="*/ 7967772 w 9153526"/>
              <a:gd name="connsiteY124" fmla="*/ 8669 h 323849"/>
              <a:gd name="connsiteX125" fmla="*/ 7967877 w 9153526"/>
              <a:gd name="connsiteY125" fmla="*/ 6624 h 323849"/>
              <a:gd name="connsiteX126" fmla="*/ 7969295 w 9153526"/>
              <a:gd name="connsiteY126" fmla="*/ 6553 h 323849"/>
              <a:gd name="connsiteX127" fmla="*/ 7970714 w 9153526"/>
              <a:gd name="connsiteY127" fmla="*/ 6624 h 323849"/>
              <a:gd name="connsiteX128" fmla="*/ 7970819 w 9153526"/>
              <a:gd name="connsiteY128" fmla="*/ 8669 h 323849"/>
              <a:gd name="connsiteX129" fmla="*/ 8183592 w 9153526"/>
              <a:gd name="connsiteY129" fmla="*/ 258830 h 323849"/>
              <a:gd name="connsiteX130" fmla="*/ 8232598 w 9153526"/>
              <a:gd name="connsiteY130" fmla="*/ 268062 h 323849"/>
              <a:gd name="connsiteX131" fmla="*/ 8281603 w 9153526"/>
              <a:gd name="connsiteY131" fmla="*/ 258830 h 323849"/>
              <a:gd name="connsiteX132" fmla="*/ 8494376 w 9153526"/>
              <a:gd name="connsiteY132" fmla="*/ 8669 h 323849"/>
              <a:gd name="connsiteX133" fmla="*/ 8494481 w 9153526"/>
              <a:gd name="connsiteY133" fmla="*/ 6624 h 323849"/>
              <a:gd name="connsiteX134" fmla="*/ 8495900 w 9153526"/>
              <a:gd name="connsiteY134" fmla="*/ 6553 h 323849"/>
              <a:gd name="connsiteX135" fmla="*/ 8497318 w 9153526"/>
              <a:gd name="connsiteY135" fmla="*/ 6624 h 323849"/>
              <a:gd name="connsiteX136" fmla="*/ 8497423 w 9153526"/>
              <a:gd name="connsiteY136" fmla="*/ 8669 h 323849"/>
              <a:gd name="connsiteX137" fmla="*/ 8710197 w 9153526"/>
              <a:gd name="connsiteY137" fmla="*/ 258830 h 323849"/>
              <a:gd name="connsiteX138" fmla="*/ 8759202 w 9153526"/>
              <a:gd name="connsiteY138" fmla="*/ 268062 h 323849"/>
              <a:gd name="connsiteX139" fmla="*/ 8808207 w 9153526"/>
              <a:gd name="connsiteY139" fmla="*/ 258830 h 323849"/>
              <a:gd name="connsiteX140" fmla="*/ 9020981 w 9153526"/>
              <a:gd name="connsiteY140" fmla="*/ 8669 h 323849"/>
              <a:gd name="connsiteX141" fmla="*/ 9021086 w 9153526"/>
              <a:gd name="connsiteY141" fmla="*/ 6624 h 323849"/>
              <a:gd name="connsiteX142" fmla="*/ 9022505 w 9153526"/>
              <a:gd name="connsiteY142" fmla="*/ 6553 h 323849"/>
              <a:gd name="connsiteX143" fmla="*/ 9023923 w 9153526"/>
              <a:gd name="connsiteY143" fmla="*/ 6624 h 323849"/>
              <a:gd name="connsiteX144" fmla="*/ 9024028 w 9153526"/>
              <a:gd name="connsiteY144" fmla="*/ 8669 h 323849"/>
              <a:gd name="connsiteX145" fmla="*/ 9146765 w 9153526"/>
              <a:gd name="connsiteY145" fmla="*/ 216189 h 323849"/>
              <a:gd name="connsiteX146" fmla="*/ 9153526 w 9153526"/>
              <a:gd name="connsiteY146" fmla="*/ 220128 h 32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153526" h="323849">
                <a:moveTo>
                  <a:pt x="9153526" y="323849"/>
                </a:moveTo>
                <a:lnTo>
                  <a:pt x="0" y="323849"/>
                </a:lnTo>
                <a:lnTo>
                  <a:pt x="0" y="220127"/>
                </a:lnTo>
                <a:lnTo>
                  <a:pt x="6761" y="216188"/>
                </a:lnTo>
                <a:cubicBezTo>
                  <a:pt x="74251" y="168866"/>
                  <a:pt x="120684" y="94250"/>
                  <a:pt x="129498" y="8668"/>
                </a:cubicBezTo>
                <a:lnTo>
                  <a:pt x="129603" y="6623"/>
                </a:lnTo>
                <a:lnTo>
                  <a:pt x="131022" y="6552"/>
                </a:lnTo>
                <a:lnTo>
                  <a:pt x="132440" y="6623"/>
                </a:lnTo>
                <a:lnTo>
                  <a:pt x="132545" y="8668"/>
                </a:lnTo>
                <a:cubicBezTo>
                  <a:pt x="144886" y="128482"/>
                  <a:pt x="230958" y="226804"/>
                  <a:pt x="345320" y="258829"/>
                </a:cubicBezTo>
                <a:lnTo>
                  <a:pt x="394325" y="268061"/>
                </a:lnTo>
                <a:lnTo>
                  <a:pt x="443330" y="258829"/>
                </a:lnTo>
                <a:cubicBezTo>
                  <a:pt x="557692" y="226804"/>
                  <a:pt x="643763" y="128482"/>
                  <a:pt x="656104" y="8668"/>
                </a:cubicBezTo>
                <a:lnTo>
                  <a:pt x="656209" y="6623"/>
                </a:lnTo>
                <a:lnTo>
                  <a:pt x="657628" y="6552"/>
                </a:lnTo>
                <a:lnTo>
                  <a:pt x="659046" y="6623"/>
                </a:lnTo>
                <a:lnTo>
                  <a:pt x="659151" y="8668"/>
                </a:lnTo>
                <a:cubicBezTo>
                  <a:pt x="671491" y="128482"/>
                  <a:pt x="757563" y="226804"/>
                  <a:pt x="871924" y="258829"/>
                </a:cubicBezTo>
                <a:lnTo>
                  <a:pt x="920929" y="268061"/>
                </a:lnTo>
                <a:lnTo>
                  <a:pt x="969934" y="258829"/>
                </a:lnTo>
                <a:cubicBezTo>
                  <a:pt x="1084295" y="226804"/>
                  <a:pt x="1170367" y="128482"/>
                  <a:pt x="1182708" y="8668"/>
                </a:cubicBezTo>
                <a:lnTo>
                  <a:pt x="1182812" y="6623"/>
                </a:lnTo>
                <a:lnTo>
                  <a:pt x="1184231" y="6552"/>
                </a:lnTo>
                <a:lnTo>
                  <a:pt x="1185650" y="6623"/>
                </a:lnTo>
                <a:lnTo>
                  <a:pt x="1185755" y="8668"/>
                </a:lnTo>
                <a:cubicBezTo>
                  <a:pt x="1198095" y="128482"/>
                  <a:pt x="1284167" y="226804"/>
                  <a:pt x="1398528" y="258829"/>
                </a:cubicBezTo>
                <a:lnTo>
                  <a:pt x="1420707" y="263007"/>
                </a:lnTo>
                <a:lnTo>
                  <a:pt x="1444718" y="261812"/>
                </a:lnTo>
                <a:cubicBezTo>
                  <a:pt x="1583593" y="247906"/>
                  <a:pt x="1693999" y="139046"/>
                  <a:pt x="1708103" y="2116"/>
                </a:cubicBezTo>
                <a:lnTo>
                  <a:pt x="1708207" y="71"/>
                </a:lnTo>
                <a:lnTo>
                  <a:pt x="1709626" y="0"/>
                </a:lnTo>
                <a:lnTo>
                  <a:pt x="1711045" y="71"/>
                </a:lnTo>
                <a:lnTo>
                  <a:pt x="1711150" y="2116"/>
                </a:lnTo>
                <a:cubicBezTo>
                  <a:pt x="1723490" y="121930"/>
                  <a:pt x="1809562" y="220252"/>
                  <a:pt x="1923923" y="252277"/>
                </a:cubicBezTo>
                <a:lnTo>
                  <a:pt x="1972928" y="261509"/>
                </a:lnTo>
                <a:lnTo>
                  <a:pt x="2021932" y="252277"/>
                </a:lnTo>
                <a:cubicBezTo>
                  <a:pt x="2136293" y="220252"/>
                  <a:pt x="2222365" y="121930"/>
                  <a:pt x="2234706" y="2116"/>
                </a:cubicBezTo>
                <a:lnTo>
                  <a:pt x="2234810" y="71"/>
                </a:lnTo>
                <a:lnTo>
                  <a:pt x="2236229" y="0"/>
                </a:lnTo>
                <a:lnTo>
                  <a:pt x="2237648" y="71"/>
                </a:lnTo>
                <a:lnTo>
                  <a:pt x="2237753" y="2116"/>
                </a:lnTo>
                <a:cubicBezTo>
                  <a:pt x="2250093" y="121930"/>
                  <a:pt x="2336165" y="220252"/>
                  <a:pt x="2450526" y="252277"/>
                </a:cubicBezTo>
                <a:lnTo>
                  <a:pt x="2499531" y="261509"/>
                </a:lnTo>
                <a:lnTo>
                  <a:pt x="2548536" y="252277"/>
                </a:lnTo>
                <a:cubicBezTo>
                  <a:pt x="2662897" y="220252"/>
                  <a:pt x="2748969" y="121930"/>
                  <a:pt x="2761310" y="2116"/>
                </a:cubicBezTo>
                <a:lnTo>
                  <a:pt x="2761414" y="71"/>
                </a:lnTo>
                <a:lnTo>
                  <a:pt x="2762833" y="0"/>
                </a:lnTo>
                <a:lnTo>
                  <a:pt x="2764252" y="71"/>
                </a:lnTo>
                <a:lnTo>
                  <a:pt x="2764357" y="2116"/>
                </a:lnTo>
                <a:cubicBezTo>
                  <a:pt x="2776697" y="121930"/>
                  <a:pt x="2862769" y="220252"/>
                  <a:pt x="2977130" y="252277"/>
                </a:cubicBezTo>
                <a:lnTo>
                  <a:pt x="3026136" y="261509"/>
                </a:lnTo>
                <a:lnTo>
                  <a:pt x="3075141" y="252277"/>
                </a:lnTo>
                <a:cubicBezTo>
                  <a:pt x="3189502" y="220252"/>
                  <a:pt x="3275574" y="121930"/>
                  <a:pt x="3287915" y="2116"/>
                </a:cubicBezTo>
                <a:lnTo>
                  <a:pt x="3288019" y="71"/>
                </a:lnTo>
                <a:lnTo>
                  <a:pt x="3289438" y="0"/>
                </a:lnTo>
                <a:lnTo>
                  <a:pt x="3290857" y="71"/>
                </a:lnTo>
                <a:lnTo>
                  <a:pt x="3290962" y="2116"/>
                </a:lnTo>
                <a:cubicBezTo>
                  <a:pt x="3303302" y="121930"/>
                  <a:pt x="3389374" y="220252"/>
                  <a:pt x="3503735" y="252277"/>
                </a:cubicBezTo>
                <a:lnTo>
                  <a:pt x="3552740" y="261509"/>
                </a:lnTo>
                <a:lnTo>
                  <a:pt x="3601745" y="252277"/>
                </a:lnTo>
                <a:cubicBezTo>
                  <a:pt x="3716106" y="220252"/>
                  <a:pt x="3802178" y="121930"/>
                  <a:pt x="3814519" y="2116"/>
                </a:cubicBezTo>
                <a:lnTo>
                  <a:pt x="3814623" y="71"/>
                </a:lnTo>
                <a:lnTo>
                  <a:pt x="3816042" y="0"/>
                </a:lnTo>
                <a:lnTo>
                  <a:pt x="3817461" y="71"/>
                </a:lnTo>
                <a:lnTo>
                  <a:pt x="3817566" y="2116"/>
                </a:lnTo>
                <a:cubicBezTo>
                  <a:pt x="3829906" y="121930"/>
                  <a:pt x="3915978" y="220252"/>
                  <a:pt x="4030339" y="252277"/>
                </a:cubicBezTo>
                <a:lnTo>
                  <a:pt x="4079344" y="261509"/>
                </a:lnTo>
                <a:lnTo>
                  <a:pt x="4128349" y="252277"/>
                </a:lnTo>
                <a:cubicBezTo>
                  <a:pt x="4242710" y="220252"/>
                  <a:pt x="4328782" y="121930"/>
                  <a:pt x="4341123" y="2116"/>
                </a:cubicBezTo>
                <a:lnTo>
                  <a:pt x="4341228" y="71"/>
                </a:lnTo>
                <a:lnTo>
                  <a:pt x="4342646" y="0"/>
                </a:lnTo>
                <a:lnTo>
                  <a:pt x="4344065" y="71"/>
                </a:lnTo>
                <a:lnTo>
                  <a:pt x="4344170" y="2116"/>
                </a:lnTo>
                <a:cubicBezTo>
                  <a:pt x="4356510" y="121930"/>
                  <a:pt x="4442582" y="220252"/>
                  <a:pt x="4556944" y="252276"/>
                </a:cubicBezTo>
                <a:lnTo>
                  <a:pt x="4576767" y="256011"/>
                </a:lnTo>
                <a:lnTo>
                  <a:pt x="4596584" y="252277"/>
                </a:lnTo>
                <a:cubicBezTo>
                  <a:pt x="4710946" y="220253"/>
                  <a:pt x="4797018" y="121931"/>
                  <a:pt x="4809358" y="2117"/>
                </a:cubicBezTo>
                <a:lnTo>
                  <a:pt x="4809463" y="72"/>
                </a:lnTo>
                <a:lnTo>
                  <a:pt x="4810882" y="1"/>
                </a:lnTo>
                <a:lnTo>
                  <a:pt x="4812300" y="72"/>
                </a:lnTo>
                <a:lnTo>
                  <a:pt x="4812405" y="2117"/>
                </a:lnTo>
                <a:cubicBezTo>
                  <a:pt x="4824746" y="121931"/>
                  <a:pt x="4910818" y="220253"/>
                  <a:pt x="5025178" y="252278"/>
                </a:cubicBezTo>
                <a:lnTo>
                  <a:pt x="5074183" y="261510"/>
                </a:lnTo>
                <a:lnTo>
                  <a:pt x="5123188" y="252278"/>
                </a:lnTo>
                <a:cubicBezTo>
                  <a:pt x="5237549" y="220253"/>
                  <a:pt x="5323621" y="121931"/>
                  <a:pt x="5335962" y="2117"/>
                </a:cubicBezTo>
                <a:lnTo>
                  <a:pt x="5336067" y="72"/>
                </a:lnTo>
                <a:lnTo>
                  <a:pt x="5337485" y="1"/>
                </a:lnTo>
                <a:lnTo>
                  <a:pt x="5338904" y="72"/>
                </a:lnTo>
                <a:lnTo>
                  <a:pt x="5339009" y="2117"/>
                </a:lnTo>
                <a:cubicBezTo>
                  <a:pt x="5351349" y="121931"/>
                  <a:pt x="5437421" y="220253"/>
                  <a:pt x="5551782" y="252278"/>
                </a:cubicBezTo>
                <a:lnTo>
                  <a:pt x="5600787" y="261510"/>
                </a:lnTo>
                <a:lnTo>
                  <a:pt x="5649792" y="252278"/>
                </a:lnTo>
                <a:cubicBezTo>
                  <a:pt x="5764153" y="220253"/>
                  <a:pt x="5850225" y="121931"/>
                  <a:pt x="5862566" y="2117"/>
                </a:cubicBezTo>
                <a:lnTo>
                  <a:pt x="5862670" y="72"/>
                </a:lnTo>
                <a:lnTo>
                  <a:pt x="5864088" y="1"/>
                </a:lnTo>
                <a:lnTo>
                  <a:pt x="5865508" y="72"/>
                </a:lnTo>
                <a:lnTo>
                  <a:pt x="5865613" y="2117"/>
                </a:lnTo>
                <a:cubicBezTo>
                  <a:pt x="5877953" y="121931"/>
                  <a:pt x="5964025" y="220253"/>
                  <a:pt x="6078386" y="252278"/>
                </a:cubicBezTo>
                <a:lnTo>
                  <a:pt x="6127392" y="261510"/>
                </a:lnTo>
                <a:lnTo>
                  <a:pt x="6176397" y="252278"/>
                </a:lnTo>
                <a:cubicBezTo>
                  <a:pt x="6290758" y="220253"/>
                  <a:pt x="6376830" y="121931"/>
                  <a:pt x="6389171" y="2117"/>
                </a:cubicBezTo>
                <a:lnTo>
                  <a:pt x="6389275" y="72"/>
                </a:lnTo>
                <a:lnTo>
                  <a:pt x="6390694" y="1"/>
                </a:lnTo>
                <a:lnTo>
                  <a:pt x="6392113" y="72"/>
                </a:lnTo>
                <a:lnTo>
                  <a:pt x="6392217" y="2117"/>
                </a:lnTo>
                <a:cubicBezTo>
                  <a:pt x="6404558" y="121931"/>
                  <a:pt x="6490630" y="220253"/>
                  <a:pt x="6604991" y="252278"/>
                </a:cubicBezTo>
                <a:lnTo>
                  <a:pt x="6653996" y="261510"/>
                </a:lnTo>
                <a:lnTo>
                  <a:pt x="6703001" y="252278"/>
                </a:lnTo>
                <a:cubicBezTo>
                  <a:pt x="6817362" y="220253"/>
                  <a:pt x="6903434" y="121931"/>
                  <a:pt x="6915774" y="2117"/>
                </a:cubicBezTo>
                <a:lnTo>
                  <a:pt x="6915879" y="72"/>
                </a:lnTo>
                <a:lnTo>
                  <a:pt x="6917298" y="1"/>
                </a:lnTo>
                <a:lnTo>
                  <a:pt x="6918717" y="72"/>
                </a:lnTo>
                <a:lnTo>
                  <a:pt x="6918821" y="2117"/>
                </a:lnTo>
                <a:cubicBezTo>
                  <a:pt x="6931162" y="121931"/>
                  <a:pt x="7017234" y="220253"/>
                  <a:pt x="7131594" y="252278"/>
                </a:cubicBezTo>
                <a:lnTo>
                  <a:pt x="7180599" y="261510"/>
                </a:lnTo>
                <a:lnTo>
                  <a:pt x="7229604" y="252278"/>
                </a:lnTo>
                <a:cubicBezTo>
                  <a:pt x="7343965" y="220253"/>
                  <a:pt x="7430037" y="121931"/>
                  <a:pt x="7442378" y="2117"/>
                </a:cubicBezTo>
                <a:lnTo>
                  <a:pt x="7442483" y="72"/>
                </a:lnTo>
                <a:lnTo>
                  <a:pt x="7443901" y="1"/>
                </a:lnTo>
                <a:lnTo>
                  <a:pt x="7445320" y="72"/>
                </a:lnTo>
                <a:lnTo>
                  <a:pt x="7445425" y="2117"/>
                </a:lnTo>
                <a:cubicBezTo>
                  <a:pt x="7459529" y="139047"/>
                  <a:pt x="7569935" y="247907"/>
                  <a:pt x="7708810" y="261813"/>
                </a:cubicBezTo>
                <a:lnTo>
                  <a:pt x="7732820" y="263008"/>
                </a:lnTo>
                <a:lnTo>
                  <a:pt x="7754998" y="258830"/>
                </a:lnTo>
                <a:cubicBezTo>
                  <a:pt x="7869359" y="226805"/>
                  <a:pt x="7955431" y="128483"/>
                  <a:pt x="7967772" y="8669"/>
                </a:cubicBezTo>
                <a:lnTo>
                  <a:pt x="7967877" y="6624"/>
                </a:lnTo>
                <a:lnTo>
                  <a:pt x="7969295" y="6553"/>
                </a:lnTo>
                <a:lnTo>
                  <a:pt x="7970714" y="6624"/>
                </a:lnTo>
                <a:lnTo>
                  <a:pt x="7970819" y="8669"/>
                </a:lnTo>
                <a:cubicBezTo>
                  <a:pt x="7983160" y="128483"/>
                  <a:pt x="8069232" y="226805"/>
                  <a:pt x="8183592" y="258830"/>
                </a:cubicBezTo>
                <a:lnTo>
                  <a:pt x="8232598" y="268062"/>
                </a:lnTo>
                <a:lnTo>
                  <a:pt x="8281603" y="258830"/>
                </a:lnTo>
                <a:cubicBezTo>
                  <a:pt x="8395963" y="226805"/>
                  <a:pt x="8482036" y="128483"/>
                  <a:pt x="8494376" y="8669"/>
                </a:cubicBezTo>
                <a:lnTo>
                  <a:pt x="8494481" y="6624"/>
                </a:lnTo>
                <a:lnTo>
                  <a:pt x="8495900" y="6553"/>
                </a:lnTo>
                <a:lnTo>
                  <a:pt x="8497318" y="6624"/>
                </a:lnTo>
                <a:lnTo>
                  <a:pt x="8497423" y="8669"/>
                </a:lnTo>
                <a:cubicBezTo>
                  <a:pt x="8509764" y="128483"/>
                  <a:pt x="8595836" y="226805"/>
                  <a:pt x="8710197" y="258830"/>
                </a:cubicBezTo>
                <a:lnTo>
                  <a:pt x="8759202" y="268062"/>
                </a:lnTo>
                <a:lnTo>
                  <a:pt x="8808207" y="258830"/>
                </a:lnTo>
                <a:cubicBezTo>
                  <a:pt x="8922568" y="226805"/>
                  <a:pt x="9008640" y="128483"/>
                  <a:pt x="9020981" y="8669"/>
                </a:cubicBezTo>
                <a:lnTo>
                  <a:pt x="9021086" y="6624"/>
                </a:lnTo>
                <a:lnTo>
                  <a:pt x="9022505" y="6553"/>
                </a:lnTo>
                <a:lnTo>
                  <a:pt x="9023923" y="6624"/>
                </a:lnTo>
                <a:lnTo>
                  <a:pt x="9024028" y="8669"/>
                </a:lnTo>
                <a:cubicBezTo>
                  <a:pt x="9032843" y="94251"/>
                  <a:pt x="9079276" y="168867"/>
                  <a:pt x="9146765" y="216189"/>
                </a:cubicBezTo>
                <a:lnTo>
                  <a:pt x="9153526" y="220128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285874" y="1680364"/>
            <a:ext cx="1466850" cy="14668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6505575" y="5162549"/>
            <a:ext cx="736981" cy="736981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5172076" y="1617653"/>
            <a:ext cx="516918" cy="51691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50"/>
          <p:cNvSpPr/>
          <p:nvPr/>
        </p:nvSpPr>
        <p:spPr>
          <a:xfrm>
            <a:off x="1152526" y="5505450"/>
            <a:ext cx="284048" cy="28404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51"/>
          <p:cNvSpPr/>
          <p:nvPr/>
        </p:nvSpPr>
        <p:spPr>
          <a:xfrm>
            <a:off x="7810501" y="3048000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52"/>
          <p:cNvSpPr/>
          <p:nvPr/>
        </p:nvSpPr>
        <p:spPr>
          <a:xfrm>
            <a:off x="3469294" y="4966495"/>
            <a:ext cx="516918" cy="51691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>
            <a:off x="4435095" y="3575268"/>
            <a:ext cx="736981" cy="73698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1974536" y="2731099"/>
            <a:ext cx="21567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Learned about the importance of water. Increasing water quality is very important because water affects every aspect ofour lives. Water is an important natural resource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6256" y="2413797"/>
            <a:ext cx="2085975" cy="307777"/>
          </a:xfrm>
          <a:prstGeom prst="rect">
            <a:avLst/>
          </a:prstGeom>
          <a:solidFill>
            <a:srgbClr val="2F4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2140556" y="2413797"/>
            <a:ext cx="923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4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891044" y="2284319"/>
            <a:ext cx="270423" cy="270423"/>
            <a:chOff x="1865763" y="2367413"/>
            <a:chExt cx="2123174" cy="2123174"/>
          </a:xfrm>
        </p:grpSpPr>
        <p:sp>
          <p:nvSpPr>
            <p:cNvPr id="81" name="Teardrop 80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ardrop 81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4768223" y="4314959"/>
            <a:ext cx="2156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Increasing water quality is very important because water affects every aspect ofour lives.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19943" y="3997657"/>
            <a:ext cx="2085975" cy="307777"/>
          </a:xfrm>
          <a:prstGeom prst="rect">
            <a:avLst/>
          </a:prstGeom>
          <a:solidFill>
            <a:srgbClr val="2F4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84"/>
          <p:cNvSpPr/>
          <p:nvPr/>
        </p:nvSpPr>
        <p:spPr>
          <a:xfrm>
            <a:off x="4934243" y="3997657"/>
            <a:ext cx="923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4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684731" y="3868179"/>
            <a:ext cx="270423" cy="270423"/>
            <a:chOff x="1865763" y="2367413"/>
            <a:chExt cx="2123174" cy="2123174"/>
          </a:xfrm>
        </p:grpSpPr>
        <p:sp>
          <p:nvSpPr>
            <p:cNvPr id="88" name="Teardrop 87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ardrop 88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5376823" y="2219875"/>
            <a:ext cx="2156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Learned about the importance of water.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428543" y="1902573"/>
            <a:ext cx="2085975" cy="307777"/>
          </a:xfrm>
          <a:prstGeom prst="rect">
            <a:avLst/>
          </a:prstGeom>
          <a:solidFill>
            <a:srgbClr val="2F4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5542843" y="1902573"/>
            <a:ext cx="923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WATER</a:t>
            </a:r>
            <a:endParaRPr lang="ko-KR" altLang="en-US" sz="14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293331" y="1773095"/>
            <a:ext cx="270423" cy="270423"/>
            <a:chOff x="1865763" y="2367413"/>
            <a:chExt cx="2123174" cy="2123174"/>
          </a:xfrm>
        </p:grpSpPr>
        <p:sp>
          <p:nvSpPr>
            <p:cNvPr id="94" name="Teardrop 93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ardrop 94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100"/>
          <p:cNvSpPr/>
          <p:nvPr/>
        </p:nvSpPr>
        <p:spPr>
          <a:xfrm>
            <a:off x="3856767" y="1228726"/>
            <a:ext cx="258890" cy="25889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0" y="0"/>
            <a:ext cx="9144001" cy="6858001"/>
          </a:xfrm>
          <a:custGeom>
            <a:avLst/>
            <a:gdLst>
              <a:gd name="connsiteX0" fmla="*/ 4413560 w 9144001"/>
              <a:gd name="connsiteY0" fmla="*/ 0 h 6858001"/>
              <a:gd name="connsiteX1" fmla="*/ 4730447 w 9144001"/>
              <a:gd name="connsiteY1" fmla="*/ 0 h 6858001"/>
              <a:gd name="connsiteX2" fmla="*/ 4765218 w 9144001"/>
              <a:gd name="connsiteY2" fmla="*/ 147397 h 6858001"/>
              <a:gd name="connsiteX3" fmla="*/ 9095374 w 9144001"/>
              <a:gd name="connsiteY3" fmla="*/ 3918671 h 6858001"/>
              <a:gd name="connsiteX4" fmla="*/ 9144001 w 9144001"/>
              <a:gd name="connsiteY4" fmla="*/ 3924620 h 6858001"/>
              <a:gd name="connsiteX5" fmla="*/ 9144001 w 9144001"/>
              <a:gd name="connsiteY5" fmla="*/ 6858001 h 6858001"/>
              <a:gd name="connsiteX6" fmla="*/ 0 w 9144001"/>
              <a:gd name="connsiteY6" fmla="*/ 6858001 h 6858001"/>
              <a:gd name="connsiteX7" fmla="*/ 0 w 9144001"/>
              <a:gd name="connsiteY7" fmla="*/ 3924620 h 6858001"/>
              <a:gd name="connsiteX8" fmla="*/ 48629 w 9144001"/>
              <a:gd name="connsiteY8" fmla="*/ 3918671 h 6858001"/>
              <a:gd name="connsiteX9" fmla="*/ 4378790 w 9144001"/>
              <a:gd name="connsiteY9" fmla="*/ 14739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1" h="6858001">
                <a:moveTo>
                  <a:pt x="4413560" y="0"/>
                </a:moveTo>
                <a:lnTo>
                  <a:pt x="4730447" y="0"/>
                </a:lnTo>
                <a:lnTo>
                  <a:pt x="4765218" y="147397"/>
                </a:lnTo>
                <a:cubicBezTo>
                  <a:pt x="5319602" y="2115986"/>
                  <a:pt x="7010206" y="3617246"/>
                  <a:pt x="9095374" y="3918671"/>
                </a:cubicBezTo>
                <a:lnTo>
                  <a:pt x="9144001" y="3924620"/>
                </a:lnTo>
                <a:lnTo>
                  <a:pt x="9144001" y="6858001"/>
                </a:lnTo>
                <a:lnTo>
                  <a:pt x="0" y="6858001"/>
                </a:lnTo>
                <a:lnTo>
                  <a:pt x="0" y="3924620"/>
                </a:lnTo>
                <a:lnTo>
                  <a:pt x="48629" y="3918671"/>
                </a:lnTo>
                <a:cubicBezTo>
                  <a:pt x="2133798" y="3617246"/>
                  <a:pt x="3824405" y="2115986"/>
                  <a:pt x="4378790" y="147397"/>
                </a:cubicBezTo>
                <a:close/>
              </a:path>
            </a:pathLst>
          </a:custGeom>
          <a:solidFill>
            <a:srgbClr val="2F4B7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3056007" y="1684073"/>
            <a:ext cx="3031986" cy="2994553"/>
            <a:chOff x="2663964" y="1495425"/>
            <a:chExt cx="3816072" cy="3768959"/>
          </a:xfrm>
        </p:grpSpPr>
        <p:sp>
          <p:nvSpPr>
            <p:cNvPr id="6" name="Freeform 5"/>
            <p:cNvSpPr/>
            <p:nvPr/>
          </p:nvSpPr>
          <p:spPr>
            <a:xfrm>
              <a:off x="2663964" y="1495425"/>
              <a:ext cx="3816072" cy="3768959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2790825" y="1669815"/>
              <a:ext cx="3562350" cy="3518369"/>
            </a:xfrm>
            <a:custGeom>
              <a:avLst/>
              <a:gdLst>
                <a:gd name="connsiteX0" fmla="*/ 1704975 w 3409950"/>
                <a:gd name="connsiteY0" fmla="*/ 0 h 3409950"/>
                <a:gd name="connsiteX1" fmla="*/ 1713173 w 3409950"/>
                <a:gd name="connsiteY1" fmla="*/ 414 h 3409950"/>
                <a:gd name="connsiteX2" fmla="*/ 1713778 w 3409950"/>
                <a:gd name="connsiteY2" fmla="*/ 12399 h 3409950"/>
                <a:gd name="connsiteX3" fmla="*/ 3235626 w 3409950"/>
                <a:gd name="connsiteY3" fmla="*/ 1534248 h 3409950"/>
                <a:gd name="connsiteX4" fmla="*/ 3401753 w 3409950"/>
                <a:gd name="connsiteY4" fmla="*/ 1542636 h 3409950"/>
                <a:gd name="connsiteX5" fmla="*/ 3409950 w 3409950"/>
                <a:gd name="connsiteY5" fmla="*/ 1704975 h 3409950"/>
                <a:gd name="connsiteX6" fmla="*/ 1704975 w 3409950"/>
                <a:gd name="connsiteY6" fmla="*/ 3409950 h 3409950"/>
                <a:gd name="connsiteX7" fmla="*/ 0 w 3409950"/>
                <a:gd name="connsiteY7" fmla="*/ 1704975 h 3409950"/>
                <a:gd name="connsiteX8" fmla="*/ 8198 w 3409950"/>
                <a:gd name="connsiteY8" fmla="*/ 1542636 h 3409950"/>
                <a:gd name="connsiteX9" fmla="*/ 174324 w 3409950"/>
                <a:gd name="connsiteY9" fmla="*/ 1534248 h 3409950"/>
                <a:gd name="connsiteX10" fmla="*/ 1696173 w 3409950"/>
                <a:gd name="connsiteY10" fmla="*/ 12399 h 3409950"/>
                <a:gd name="connsiteX11" fmla="*/ 1696778 w 3409950"/>
                <a:gd name="connsiteY11" fmla="*/ 414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09950" h="3409950">
                  <a:moveTo>
                    <a:pt x="1704975" y="0"/>
                  </a:moveTo>
                  <a:lnTo>
                    <a:pt x="1713173" y="414"/>
                  </a:lnTo>
                  <a:lnTo>
                    <a:pt x="1713778" y="12399"/>
                  </a:lnTo>
                  <a:cubicBezTo>
                    <a:pt x="1795269" y="814827"/>
                    <a:pt x="2433198" y="1452757"/>
                    <a:pt x="3235626" y="1534248"/>
                  </a:cubicBezTo>
                  <a:lnTo>
                    <a:pt x="3401753" y="1542636"/>
                  </a:lnTo>
                  <a:lnTo>
                    <a:pt x="3409950" y="1704975"/>
                  </a:lnTo>
                  <a:cubicBezTo>
                    <a:pt x="3409950" y="2646607"/>
                    <a:pt x="2646607" y="3409950"/>
                    <a:pt x="1704975" y="3409950"/>
                  </a:cubicBezTo>
                  <a:cubicBezTo>
                    <a:pt x="763343" y="3409950"/>
                    <a:pt x="0" y="2646607"/>
                    <a:pt x="0" y="1704975"/>
                  </a:cubicBezTo>
                  <a:lnTo>
                    <a:pt x="8198" y="1542636"/>
                  </a:lnTo>
                  <a:lnTo>
                    <a:pt x="174324" y="1534248"/>
                  </a:lnTo>
                  <a:cubicBezTo>
                    <a:pt x="976752" y="1452757"/>
                    <a:pt x="1614682" y="814827"/>
                    <a:pt x="1696173" y="12399"/>
                  </a:cubicBezTo>
                  <a:lnTo>
                    <a:pt x="1696778" y="414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-240030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73481" y="2527859"/>
            <a:ext cx="2317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0835" y="740546"/>
            <a:ext cx="618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  ter</a:t>
            </a:r>
            <a:endParaRPr lang="en-US" altLang="ko-KR" sz="140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17340" y="1093759"/>
            <a:ext cx="325510" cy="325510"/>
            <a:chOff x="1865763" y="2367413"/>
            <a:chExt cx="2123174" cy="2123174"/>
          </a:xfrm>
        </p:grpSpPr>
        <p:sp>
          <p:nvSpPr>
            <p:cNvPr id="10" name="Teardrop 9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ardrop 10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3445" y="5347259"/>
            <a:ext cx="2317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6834" y="2217644"/>
            <a:ext cx="270423" cy="270423"/>
            <a:chOff x="1865763" y="2367413"/>
            <a:chExt cx="2123174" cy="2123174"/>
          </a:xfrm>
        </p:grpSpPr>
        <p:sp>
          <p:nvSpPr>
            <p:cNvPr id="15" name="Teardrop 14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ardrop 15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72090" y="2184346"/>
            <a:ext cx="923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  <a:endParaRPr lang="ko-KR" altLang="en-US" sz="160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81085" y="5001544"/>
            <a:ext cx="270423" cy="270423"/>
            <a:chOff x="1865763" y="2367413"/>
            <a:chExt cx="2123174" cy="2123174"/>
          </a:xfrm>
        </p:grpSpPr>
        <p:sp>
          <p:nvSpPr>
            <p:cNvPr id="19" name="Teardrop 18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ardrop 19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786341" y="4968246"/>
            <a:ext cx="923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  <a:endParaRPr lang="ko-KR" altLang="en-US" sz="160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57442" y="2527859"/>
            <a:ext cx="2317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50795" y="2217644"/>
            <a:ext cx="270423" cy="270423"/>
            <a:chOff x="1865763" y="2367413"/>
            <a:chExt cx="2123174" cy="2123174"/>
          </a:xfrm>
        </p:grpSpPr>
        <p:sp>
          <p:nvSpPr>
            <p:cNvPr id="25" name="Teardrop 24"/>
            <p:cNvSpPr/>
            <p:nvPr/>
          </p:nvSpPr>
          <p:spPr>
            <a:xfrm rot="18900000">
              <a:off x="1865763" y="2367413"/>
              <a:ext cx="2123174" cy="2123174"/>
            </a:xfrm>
            <a:prstGeom prst="teardrop">
              <a:avLst/>
            </a:prstGeom>
            <a:solidFill>
              <a:srgbClr val="45919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ardrop 25"/>
            <p:cNvSpPr/>
            <p:nvPr/>
          </p:nvSpPr>
          <p:spPr>
            <a:xfrm rot="18900000">
              <a:off x="1983317" y="2484967"/>
              <a:ext cx="1888067" cy="1888067"/>
            </a:xfrm>
            <a:prstGeom prst="teardrop">
              <a:avLst/>
            </a:prstGeom>
            <a:solidFill>
              <a:srgbClr val="2F4B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856051" y="2184346"/>
            <a:ext cx="923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  <a:endParaRPr lang="ko-KR" altLang="en-US" sz="160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2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55341" y="6438670"/>
            <a:ext cx="3091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PHOTO CANONNAM</a:t>
            </a:r>
            <a:endParaRPr lang="ko-KR" altLang="en-US" sz="11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673532"/>
            <a:ext cx="9144000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446658" y="2071594"/>
            <a:ext cx="4250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4638780"/>
            <a:ext cx="9144000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2446658" y="5036842"/>
            <a:ext cx="4250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a transparent </a:t>
            </a:r>
            <a:r>
              <a:rPr lang="en-US" altLang="ko-KR" sz="12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fluid which forms the world's streams, lakes, oceans and rain, and is the major constituent of the fluids of organisms. </a:t>
            </a:r>
            <a:endParaRPr lang="ko-KR" altLang="en-US" sz="12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9770"/>
            <a:ext cx="9210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spc="-300" smtClean="0">
                <a:solidFill>
                  <a:srgbClr val="2F4B73">
                    <a:alpha val="50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446519"/>
            <a:ext cx="914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spc="-300" smtClean="0">
                <a:solidFill>
                  <a:srgbClr val="2F4B73">
                    <a:alpha val="50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IS LIFE</a:t>
            </a:r>
          </a:p>
        </p:txBody>
      </p:sp>
    </p:spTree>
    <p:extLst>
      <p:ext uri="{BB962C8B-B14F-4D97-AF65-F5344CB8AC3E}">
        <p14:creationId xmlns:p14="http://schemas.microsoft.com/office/powerpoint/2010/main" val="23570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</TotalTime>
  <Words>858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나눔고딕 ExtraBold</vt:lpstr>
      <vt:lpstr>나눔고딕 Light</vt:lpstr>
      <vt:lpstr>나눔바른고딕 Light</vt:lpstr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canonnam</cp:lastModifiedBy>
  <cp:revision>150</cp:revision>
  <dcterms:created xsi:type="dcterms:W3CDTF">2016-02-06T14:12:32Z</dcterms:created>
  <dcterms:modified xsi:type="dcterms:W3CDTF">2016-03-05T05:23:59Z</dcterms:modified>
</cp:coreProperties>
</file>