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8" r:id="rId4"/>
    <p:sldId id="260" r:id="rId5"/>
    <p:sldId id="262" r:id="rId6"/>
    <p:sldId id="263" r:id="rId7"/>
    <p:sldId id="269" r:id="rId8"/>
    <p:sldId id="270" r:id="rId9"/>
    <p:sldId id="271" r:id="rId10"/>
    <p:sldId id="259" r:id="rId11"/>
    <p:sldId id="258" r:id="rId12"/>
  </p:sldIdLst>
  <p:sldSz cx="9144000" cy="6858000" type="screen4x3"/>
  <p:notesSz cx="6858000" cy="9144000"/>
  <p:embeddedFontLst>
    <p:embeddedFont>
      <p:font typeface="나눔고딕 ExtraBold" panose="020B0600000101010101" charset="-127"/>
      <p:bold r:id="rId14"/>
    </p:embeddedFont>
    <p:embeddedFont>
      <p:font typeface="Verdana" panose="020B0604030504040204" pitchFamily="34" charset="0"/>
      <p:regular r:id="rId15"/>
      <p:bold r:id="rId16"/>
      <p:italic r:id="rId17"/>
      <p:boldItalic r:id="rId18"/>
    </p:embeddedFont>
    <p:embeddedFont>
      <p:font typeface="다음_SemiBold" panose="02000700060000000000" pitchFamily="2" charset="-127"/>
      <p:regular r:id="rId19"/>
    </p:embeddedFont>
    <p:embeddedFont>
      <p:font typeface="나눔바른고딕" panose="020B0603020101020101" pitchFamily="50" charset="-127"/>
      <p:regular r:id="rId20"/>
      <p:bold r:id="rId21"/>
    </p:embeddedFont>
    <p:embeddedFont>
      <p:font typeface="다음_Regular" panose="02000603060000000000" pitchFamily="2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9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2F62C-2C5B-4EB6-9F6C-557273CF4896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D86D7-24E3-4311-A38B-A434E7DD6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8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2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115616" y="1916832"/>
            <a:ext cx="2880320" cy="360040"/>
            <a:chOff x="1619672" y="2060848"/>
            <a:chExt cx="2160240" cy="216024"/>
          </a:xfrm>
        </p:grpSpPr>
        <p:sp>
          <p:nvSpPr>
            <p:cNvPr id="15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71600" y="1772816"/>
            <a:ext cx="561662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오픈소스</a:t>
            </a:r>
            <a:r>
              <a:rPr lang="ko-KR" altLang="en-US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SW</a:t>
            </a:r>
          </a:p>
          <a:p>
            <a:endParaRPr lang="en-US" altLang="ko-KR" sz="1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ko-KR" altLang="en-US" sz="2500" dirty="0" err="1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강배진</a:t>
            </a:r>
            <a:r>
              <a:rPr lang="en-US" altLang="ko-KR" sz="25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김승현</a:t>
            </a:r>
            <a:r>
              <a:rPr lang="en-US" altLang="ko-KR" sz="25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김소현</a:t>
            </a:r>
            <a:r>
              <a:rPr lang="en-US" altLang="ko-KR" sz="25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500" dirty="0" err="1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이은제</a:t>
            </a:r>
            <a:endParaRPr lang="ko-KR" altLang="en-US" sz="25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043608" y="2488540"/>
            <a:ext cx="49685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606579" y="3137146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394819" y="3137146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6011771" y="3137146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125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소책자 소개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125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1. --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5"/>
          <p:cNvSpPr txBox="1">
            <a:spLocks noChangeArrowheads="1"/>
          </p:cNvSpPr>
          <p:nvPr/>
        </p:nvSpPr>
        <p:spPr bwMode="auto">
          <a:xfrm>
            <a:off x="843618" y="3428407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기간</a:t>
            </a:r>
            <a:endParaRPr lang="en-US" altLang="ko-KR" sz="2000" b="1" dirty="0" smtClean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915626" y="3826842"/>
            <a:ext cx="93600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5"/>
          <p:cNvSpPr txBox="1">
            <a:spLocks noChangeArrowheads="1"/>
          </p:cNvSpPr>
          <p:nvPr/>
        </p:nvSpPr>
        <p:spPr bwMode="auto">
          <a:xfrm>
            <a:off x="3651930" y="3428407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ko-KR" altLang="en-US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목적</a:t>
            </a:r>
            <a:endParaRPr lang="en-US" altLang="ko-KR" sz="2000" b="1" dirty="0" smtClean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3723938" y="3826842"/>
            <a:ext cx="93600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5"/>
          <p:cNvSpPr txBox="1">
            <a:spLocks noChangeArrowheads="1"/>
          </p:cNvSpPr>
          <p:nvPr/>
        </p:nvSpPr>
        <p:spPr bwMode="auto">
          <a:xfrm>
            <a:off x="6280482" y="3428407"/>
            <a:ext cx="18199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3. </a:t>
            </a:r>
            <a:r>
              <a:rPr lang="ko-KR" altLang="en-US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기대효과</a:t>
            </a:r>
            <a:endParaRPr lang="en-US" altLang="ko-KR" sz="2000" b="1" dirty="0" smtClean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6352490" y="3826842"/>
            <a:ext cx="147600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25"/>
          <p:cNvSpPr txBox="1">
            <a:spLocks noChangeArrowheads="1"/>
          </p:cNvSpPr>
          <p:nvPr/>
        </p:nvSpPr>
        <p:spPr bwMode="auto">
          <a:xfrm>
            <a:off x="827584" y="3947423"/>
            <a:ext cx="234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여기에는 한 두 줄 정도 넣어주세요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랄랄라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스랄랄라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1" name="TextBox 25"/>
          <p:cNvSpPr txBox="1">
            <a:spLocks noChangeArrowheads="1"/>
          </p:cNvSpPr>
          <p:nvPr/>
        </p:nvSpPr>
        <p:spPr bwMode="auto">
          <a:xfrm>
            <a:off x="3635896" y="3975447"/>
            <a:ext cx="234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여기에는 한 두 줄 정도 넣어주세요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랄랄라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스랄랄라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3" name="TextBox 25"/>
          <p:cNvSpPr txBox="1">
            <a:spLocks noChangeArrowheads="1"/>
          </p:cNvSpPr>
          <p:nvPr/>
        </p:nvSpPr>
        <p:spPr bwMode="auto">
          <a:xfrm>
            <a:off x="6264448" y="3975447"/>
            <a:ext cx="234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여기에는 한 두 줄 정도 넣어주세요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랄랄라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스랄랄라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75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1877571"/>
            <a:ext cx="3600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made by HONGYANG&amp;HONG3</a:t>
            </a:r>
            <a:endParaRPr lang="ko-KR" altLang="en-US" sz="1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43608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그룹 16"/>
          <p:cNvGrpSpPr/>
          <p:nvPr/>
        </p:nvGrpSpPr>
        <p:grpSpPr>
          <a:xfrm>
            <a:off x="1115616" y="1271372"/>
            <a:ext cx="2664296" cy="504056"/>
            <a:chOff x="1619672" y="2060848"/>
            <a:chExt cx="2160240" cy="216024"/>
          </a:xfrm>
        </p:grpSpPr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9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608" y="1169457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감사합니다</a:t>
            </a:r>
            <a:r>
              <a:rPr lang="en-US" altLang="ko-KR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805771" y="0"/>
            <a:ext cx="781236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2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3803" y="119675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01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2165811" y="1844824"/>
            <a:ext cx="1656184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93803" y="1916832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3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사용</a:t>
            </a:r>
            <a:endParaRPr lang="ko-KR" altLang="en-US" sz="3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93803" y="256490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93803" y="3284984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소책자 소개</a:t>
            </a:r>
            <a:endParaRPr lang="ko-KR" altLang="en-US" sz="3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93803" y="407707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93803" y="4797152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소감</a:t>
            </a:r>
            <a:endParaRPr lang="ko-KR" altLang="en-US" sz="3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165811" y="3212976"/>
            <a:ext cx="1656184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165811" y="4725144"/>
            <a:ext cx="1656184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35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31843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9489" t="16869" r="9540" b="47144"/>
          <a:stretch/>
        </p:blipFill>
        <p:spPr>
          <a:xfrm>
            <a:off x="323528" y="1603683"/>
            <a:ext cx="8556266" cy="2304256"/>
          </a:xfrm>
          <a:prstGeom prst="rect">
            <a:avLst/>
          </a:prstGeom>
        </p:spPr>
      </p:pic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Git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Repository  fork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해오기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12360" y="1700808"/>
            <a:ext cx="79208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005064"/>
            <a:ext cx="828092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Git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Pull request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보내기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5172" r="6897"/>
          <a:stretch/>
        </p:blipFill>
        <p:spPr>
          <a:xfrm>
            <a:off x="323528" y="1603683"/>
            <a:ext cx="8496945" cy="449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Git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수정 내용 적기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0808"/>
            <a:ext cx="82772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Git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Merge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해오기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55" y="1648649"/>
            <a:ext cx="84201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remote add </a:t>
            </a:r>
            <a:r>
              <a:rPr lang="en-US" altLang="ko-KR" dirty="0" smtClean="0"/>
              <a:t>upstream URL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fetch </a:t>
            </a:r>
            <a:r>
              <a:rPr lang="en-US" altLang="ko-KR" dirty="0" smtClean="0"/>
              <a:t>upstream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checkout </a:t>
            </a:r>
            <a:r>
              <a:rPr lang="en-US" altLang="ko-KR" dirty="0" smtClean="0"/>
              <a:t>master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merge upstream/master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pull origin master 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add </a:t>
            </a:r>
            <a:r>
              <a:rPr lang="ko-KR" altLang="en-US" dirty="0"/>
              <a:t>파일명</a:t>
            </a:r>
            <a:r>
              <a:rPr lang="en-US" altLang="ko-KR" dirty="0"/>
              <a:t>.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commit -m “my new </a:t>
            </a:r>
            <a:r>
              <a:rPr lang="en-US" altLang="ko-KR" dirty="0" smtClean="0"/>
              <a:t>repo”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push origin </a:t>
            </a:r>
            <a:r>
              <a:rPr lang="en-US" altLang="ko-KR" dirty="0" smtClean="0"/>
              <a:t>master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pull origin </a:t>
            </a:r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Git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7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pull origin master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add </a:t>
            </a:r>
            <a:r>
              <a:rPr lang="ko-KR" altLang="en-US" dirty="0" smtClean="0"/>
              <a:t>파일명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commit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push origin master</a:t>
            </a:r>
            <a:endParaRPr lang="ko-KR" altLang="en-US" dirty="0"/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Git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0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Markdown(-.md)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8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151</Words>
  <Application>Microsoft Office PowerPoint</Application>
  <PresentationFormat>화면 슬라이드 쇼(4:3)</PresentationFormat>
  <Paragraphs>54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나눔고딕 ExtraBold</vt:lpstr>
      <vt:lpstr>Arial</vt:lpstr>
      <vt:lpstr>Verdana</vt:lpstr>
      <vt:lpstr>나눔명조 ExtraBold</vt:lpstr>
      <vt:lpstr>다음_SemiBold</vt:lpstr>
      <vt:lpstr>나눔바른고딕</vt:lpstr>
      <vt:lpstr>다음_Regular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김소현</cp:lastModifiedBy>
  <cp:revision>32</cp:revision>
  <dcterms:created xsi:type="dcterms:W3CDTF">2014-03-28T09:29:33Z</dcterms:created>
  <dcterms:modified xsi:type="dcterms:W3CDTF">2017-10-08T10:48:24Z</dcterms:modified>
</cp:coreProperties>
</file>