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3B7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hEdzv7D4CbQ?si=IKmE-q8qQ0ne5QgL&amp;t=52" TargetMode="External"/><Relationship Id="rId13" Type="http://schemas.openxmlformats.org/officeDocument/2006/relationships/image" Target="../media/image33.gif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hyperlink" Target="https://youtu.be/vNwAXmjJMeI?si=AhTGVpj0x4K9Ue3E&amp;t=33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9qd276AJg-o?si=HmHMp5kKiv7RlDDo&amp;t=19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2.png"/><Relationship Id="rId3" Type="http://schemas.openxmlformats.org/officeDocument/2006/relationships/image" Target="../media/image44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42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198" y="2100017"/>
            <a:ext cx="12476997" cy="41605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3384" y="2082903"/>
            <a:ext cx="3944374" cy="476190"/>
            <a:chOff x="1583384" y="2082903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384" y="2082903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7176" y="2053879"/>
            <a:ext cx="4153488" cy="66665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94200" y="5751849"/>
            <a:ext cx="4678183" cy="7623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25778" y="6208455"/>
            <a:ext cx="3187088" cy="181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26DB37-1F05-7C97-F1BB-D37E5A654004}"/>
              </a:ext>
            </a:extLst>
          </p:cNvPr>
          <p:cNvSpPr txBox="1"/>
          <p:nvPr/>
        </p:nvSpPr>
        <p:spPr>
          <a:xfrm>
            <a:off x="5524500" y="4327892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10000" dirty="0">
              <a:solidFill>
                <a:srgbClr val="3B7DD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99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009" y="3487363"/>
            <a:ext cx="5232599" cy="23295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6254" y="6527010"/>
            <a:ext cx="4414379" cy="14866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3920" y="6470963"/>
            <a:ext cx="3543546" cy="16166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10494" y="6710011"/>
            <a:ext cx="3699196" cy="11005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94625" y="6526149"/>
            <a:ext cx="4706863" cy="1489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50318" y="6163448"/>
            <a:ext cx="2923641" cy="2923641"/>
            <a:chOff x="12766594" y="6163448"/>
            <a:chExt cx="2923641" cy="29236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6594" y="6163448"/>
              <a:ext cx="2923641" cy="29236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32793" y="2891737"/>
            <a:ext cx="2923641" cy="2923641"/>
            <a:chOff x="11632793" y="2891737"/>
            <a:chExt cx="2923641" cy="29236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2793" y="2891737"/>
              <a:ext cx="2923641" cy="2923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1982" y="2891737"/>
            <a:ext cx="2923641" cy="2923641"/>
            <a:chOff x="1901982" y="2891737"/>
            <a:chExt cx="2923641" cy="29236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1982" y="2891737"/>
              <a:ext cx="2923641" cy="29236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2131" y="4088514"/>
            <a:ext cx="5938157" cy="265044"/>
            <a:chOff x="5212131" y="4088514"/>
            <a:chExt cx="5938157" cy="2650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2131" y="4088514"/>
              <a:ext cx="5938157" cy="2650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01982" y="6163448"/>
            <a:ext cx="2923641" cy="2923641"/>
            <a:chOff x="1901982" y="6163448"/>
            <a:chExt cx="2923641" cy="29236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1982" y="6163448"/>
              <a:ext cx="2923641" cy="29236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12131" y="7505700"/>
            <a:ext cx="6117741" cy="384613"/>
            <a:chOff x="5212131" y="7625269"/>
            <a:chExt cx="7036470" cy="265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2131" y="7625269"/>
              <a:ext cx="7036470" cy="26504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96827" y="7006442"/>
            <a:ext cx="2844681" cy="163779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30000" y="7006442"/>
            <a:ext cx="3472687" cy="14542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41978" y="3383835"/>
            <a:ext cx="2823090" cy="206898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85972" y="3802077"/>
            <a:ext cx="2754624" cy="12343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65755" y="7034603"/>
            <a:ext cx="5801098" cy="9171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15979" y="3473911"/>
            <a:ext cx="5249079" cy="95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709E91-3558-A00A-701E-91ED4CDA9D8C}"/>
              </a:ext>
            </a:extLst>
          </p:cNvPr>
          <p:cNvSpPr txBox="1"/>
          <p:nvPr/>
        </p:nvSpPr>
        <p:spPr>
          <a:xfrm>
            <a:off x="1066800" y="800100"/>
            <a:ext cx="7239000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과제의 목적 및 필요성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5142" y="572783"/>
            <a:ext cx="6604554" cy="144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23584" y="2145418"/>
            <a:ext cx="2684328" cy="2684328"/>
            <a:chOff x="2623584" y="2145418"/>
            <a:chExt cx="2684328" cy="26843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3584" y="2145418"/>
              <a:ext cx="2684328" cy="2684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22109" y="3222538"/>
            <a:ext cx="1544264" cy="265044"/>
            <a:chOff x="5922109" y="3222538"/>
            <a:chExt cx="1544264" cy="2650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109" y="3222538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6" y="6000391"/>
            <a:ext cx="5123115" cy="3387660"/>
            <a:chOff x="867846" y="6000391"/>
            <a:chExt cx="5123115" cy="3387660"/>
          </a:xfrm>
        </p:grpSpPr>
        <p:pic>
          <p:nvPicPr>
            <p:cNvPr id="13" name="Object 12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846" y="6000391"/>
              <a:ext cx="5123115" cy="33876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41246" y="6243999"/>
            <a:ext cx="5860757" cy="3081429"/>
            <a:chOff x="6541246" y="6243999"/>
            <a:chExt cx="5860757" cy="3081429"/>
          </a:xfrm>
        </p:grpSpPr>
        <p:pic>
          <p:nvPicPr>
            <p:cNvPr id="16" name="Object 1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1246" y="6243999"/>
              <a:ext cx="5860757" cy="308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8111" y="2526429"/>
            <a:ext cx="2893863" cy="205274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71272" y="2872355"/>
            <a:ext cx="7232056" cy="1214018"/>
          </a:xfrm>
          <a:prstGeom prst="rect">
            <a:avLst/>
          </a:prstGeom>
        </p:spPr>
      </p:pic>
      <p:pic>
        <p:nvPicPr>
          <p:cNvPr id="4" name="그림 3">
            <a:hlinkClick r:id="rId12"/>
            <a:extLst>
              <a:ext uri="{FF2B5EF4-FFF2-40B4-BE49-F238E27FC236}">
                <a16:creationId xmlns:a16="http://schemas.microsoft.com/office/drawing/2014/main" id="{C21D9639-B874-573F-F03F-96C4458EA8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62" y="5125280"/>
            <a:ext cx="4200148" cy="4200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446" y="571500"/>
            <a:ext cx="6604554" cy="144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17161" y="2270662"/>
            <a:ext cx="2684328" cy="2684328"/>
            <a:chOff x="2717161" y="2270662"/>
            <a:chExt cx="2684328" cy="26843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7161" y="2270662"/>
              <a:ext cx="2684328" cy="2684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5686" y="3347783"/>
            <a:ext cx="1544264" cy="265044"/>
            <a:chOff x="6015686" y="3347783"/>
            <a:chExt cx="1544264" cy="2650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5686" y="3347783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87580" y="5142857"/>
            <a:ext cx="9946605" cy="4757072"/>
            <a:chOff x="3887580" y="5142857"/>
            <a:chExt cx="9946605" cy="4757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580" y="5142857"/>
              <a:ext cx="9946605" cy="475707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1688" y="2651674"/>
            <a:ext cx="2893863" cy="20527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2650" y="2773736"/>
            <a:ext cx="6012789" cy="12115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54137" y="3806082"/>
            <a:ext cx="7291355" cy="874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446" y="571500"/>
            <a:ext cx="6604554" cy="144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66194" y="3800693"/>
            <a:ext cx="12753325" cy="2684328"/>
            <a:chOff x="2766194" y="3800693"/>
            <a:chExt cx="12753325" cy="26843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66194" y="3800693"/>
              <a:ext cx="2684328" cy="2684328"/>
              <a:chOff x="2766194" y="3800693"/>
              <a:chExt cx="2684328" cy="26843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66194" y="3800693"/>
                <a:ext cx="2684328" cy="268432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59357" y="4877814"/>
              <a:ext cx="1544264" cy="265044"/>
              <a:chOff x="6059357" y="4877814"/>
              <a:chExt cx="1544264" cy="26504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59357" y="4877814"/>
                <a:ext cx="1544264" cy="26504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5038" y="4346819"/>
              <a:ext cx="2419531" cy="173234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5950" y="4298592"/>
              <a:ext cx="7245075" cy="85964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2160" y="5195893"/>
              <a:ext cx="6589352" cy="1214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3556" y="1390862"/>
            <a:ext cx="16618602" cy="8447559"/>
            <a:chOff x="833556" y="1390862"/>
            <a:chExt cx="16618602" cy="84475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556" y="1390862"/>
              <a:ext cx="16618602" cy="844755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810EF71-CE7F-35AE-FB25-6D06B4662A7C}"/>
              </a:ext>
            </a:extLst>
          </p:cNvPr>
          <p:cNvSpPr txBox="1"/>
          <p:nvPr/>
        </p:nvSpPr>
        <p:spPr>
          <a:xfrm>
            <a:off x="990600" y="647582"/>
            <a:ext cx="8382000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추진 일정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4668" y="9510382"/>
            <a:ext cx="491813" cy="52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1078" y="1921699"/>
            <a:ext cx="12181758" cy="11499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03229" y="563426"/>
            <a:ext cx="2443213" cy="5660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05229" y="4166229"/>
            <a:ext cx="3968821" cy="3252593"/>
            <a:chOff x="2605229" y="4166229"/>
            <a:chExt cx="3968821" cy="32525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21457" y="4166229"/>
              <a:ext cx="3252593" cy="3252593"/>
              <a:chOff x="3321457" y="4166229"/>
              <a:chExt cx="3252593" cy="325259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21457" y="4166229"/>
                <a:ext cx="3252593" cy="325259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605229" y="4166229"/>
              <a:ext cx="3252593" cy="3252593"/>
              <a:chOff x="2605229" y="4166229"/>
              <a:chExt cx="3252593" cy="32525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605229" y="4166229"/>
                <a:ext cx="3252593" cy="325259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245736" y="4166229"/>
            <a:ext cx="3881532" cy="3252593"/>
            <a:chOff x="7245736" y="4166229"/>
            <a:chExt cx="3881532" cy="32525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4674" y="4166229"/>
              <a:ext cx="3252593" cy="3252593"/>
              <a:chOff x="7874674" y="4166229"/>
              <a:chExt cx="3252593" cy="325259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4674" y="4166229"/>
                <a:ext cx="3252593" cy="325259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245736" y="4166229"/>
              <a:ext cx="3252593" cy="3252593"/>
              <a:chOff x="7245736" y="4166229"/>
              <a:chExt cx="3252593" cy="325259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45736" y="4166229"/>
                <a:ext cx="3252593" cy="325259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798953" y="4166229"/>
            <a:ext cx="3881532" cy="3252593"/>
            <a:chOff x="11798953" y="4166229"/>
            <a:chExt cx="3881532" cy="325259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427891" y="4166229"/>
              <a:ext cx="3252593" cy="3252593"/>
              <a:chOff x="12427891" y="4166229"/>
              <a:chExt cx="3252593" cy="325259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427891" y="4166229"/>
                <a:ext cx="3252593" cy="325259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798953" y="4166229"/>
              <a:ext cx="3252593" cy="3252593"/>
              <a:chOff x="11798953" y="4166229"/>
              <a:chExt cx="3252593" cy="325259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798953" y="4166229"/>
                <a:ext cx="3252593" cy="3252593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32218" y="7624159"/>
            <a:ext cx="1761465" cy="72070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91180" y="7638321"/>
            <a:ext cx="3364884" cy="72020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44366" y="7638321"/>
            <a:ext cx="3383932" cy="7202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2C11BF-C852-6CCA-B066-3093FBD582C7}"/>
              </a:ext>
            </a:extLst>
          </p:cNvPr>
          <p:cNvSpPr/>
          <p:nvPr/>
        </p:nvSpPr>
        <p:spPr>
          <a:xfrm>
            <a:off x="15228298" y="563426"/>
            <a:ext cx="2678183" cy="6938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2AD538-1C30-CD56-6E2E-0D9A3F637221}"/>
              </a:ext>
            </a:extLst>
          </p:cNvPr>
          <p:cNvSpPr/>
          <p:nvPr/>
        </p:nvSpPr>
        <p:spPr>
          <a:xfrm>
            <a:off x="17036417" y="9342207"/>
            <a:ext cx="1135564" cy="6938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FC66F-1866-7189-3013-ED159D3D591E}"/>
              </a:ext>
            </a:extLst>
          </p:cNvPr>
          <p:cNvSpPr txBox="1"/>
          <p:nvPr/>
        </p:nvSpPr>
        <p:spPr>
          <a:xfrm>
            <a:off x="1066800" y="800100"/>
            <a:ext cx="8382000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 및 활용방안 </a:t>
            </a:r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예상성과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4668" y="9510382"/>
            <a:ext cx="491813" cy="52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35966" y="4105326"/>
            <a:ext cx="4307055" cy="3854814"/>
            <a:chOff x="2435966" y="4105326"/>
            <a:chExt cx="4307055" cy="38548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966" y="4105326"/>
              <a:ext cx="4307055" cy="38548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8593" y="5900211"/>
            <a:ext cx="1544264" cy="265044"/>
            <a:chOff x="7598593" y="5900211"/>
            <a:chExt cx="1544264" cy="2650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8593" y="5900211"/>
              <a:ext cx="1544264" cy="2650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0" y="1884847"/>
            <a:ext cx="9079893" cy="11621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03229" y="563426"/>
            <a:ext cx="2443213" cy="5660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16260" y="4942417"/>
            <a:ext cx="6678591" cy="6959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0328" y="3439666"/>
            <a:ext cx="3516584" cy="7511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20144" y="4132389"/>
            <a:ext cx="7776819" cy="8357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20158" y="5979837"/>
            <a:ext cx="4684057" cy="833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25819" y="6708400"/>
            <a:ext cx="6625801" cy="10711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3663" y="8235634"/>
            <a:ext cx="6615941" cy="8597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FE8808-5772-AE80-5753-12022C72F307}"/>
              </a:ext>
            </a:extLst>
          </p:cNvPr>
          <p:cNvSpPr/>
          <p:nvPr/>
        </p:nvSpPr>
        <p:spPr>
          <a:xfrm>
            <a:off x="15228298" y="563426"/>
            <a:ext cx="2678183" cy="6938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77F079-21A9-E6D3-FB3F-2F11DB633BE0}"/>
              </a:ext>
            </a:extLst>
          </p:cNvPr>
          <p:cNvSpPr/>
          <p:nvPr/>
        </p:nvSpPr>
        <p:spPr>
          <a:xfrm>
            <a:off x="17036417" y="9342207"/>
            <a:ext cx="1135564" cy="6938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8858E-15B6-4464-17C9-12C5214F7A8D}"/>
              </a:ext>
            </a:extLst>
          </p:cNvPr>
          <p:cNvSpPr txBox="1"/>
          <p:nvPr/>
        </p:nvSpPr>
        <p:spPr>
          <a:xfrm>
            <a:off x="1066800" y="800100"/>
            <a:ext cx="8382000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 및 활용방안 </a:t>
            </a:r>
            <a:r>
              <a:rPr lang="en-US" altLang="ko-KR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230" dirty="0">
                <a:solidFill>
                  <a:srgbClr val="3B7DD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예상성과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사용자 지정</PresentationFormat>
  <Paragraphs>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 채원</cp:lastModifiedBy>
  <cp:revision>2</cp:revision>
  <dcterms:created xsi:type="dcterms:W3CDTF">2023-09-12T20:13:26Z</dcterms:created>
  <dcterms:modified xsi:type="dcterms:W3CDTF">2023-09-12T11:46:33Z</dcterms:modified>
</cp:coreProperties>
</file>