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1901" y="2549565"/>
            <a:ext cx="12483226" cy="41749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84" y="2538126"/>
            <a:ext cx="3944374" cy="476190"/>
            <a:chOff x="1638084" y="2538126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084" y="2538126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5326" y="2496402"/>
            <a:ext cx="3741297" cy="6984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13798" y="6051757"/>
            <a:ext cx="3933832" cy="1695832"/>
            <a:chOff x="12713798" y="6051757"/>
            <a:chExt cx="3933832" cy="16958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9686" y="5937473"/>
              <a:ext cx="4821754" cy="69840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24934" y="6360321"/>
              <a:ext cx="3010078" cy="1612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31532" y="1583588"/>
            <a:ext cx="13609524" cy="7742451"/>
            <a:chOff x="2131532" y="1583588"/>
            <a:chExt cx="13609524" cy="774245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31532" y="1583588"/>
              <a:ext cx="13609524" cy="7704762"/>
              <a:chOff x="2131532" y="1583588"/>
              <a:chExt cx="13609524" cy="7704762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131532" y="1583588"/>
                <a:ext cx="13602373" cy="7704132"/>
                <a:chOff x="2131532" y="1583588"/>
                <a:chExt cx="13602373" cy="7704132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131532" y="1583588"/>
                  <a:ext cx="13602373" cy="7704132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2131532" y="2053249"/>
                <a:ext cx="1758733" cy="939323"/>
                <a:chOff x="2131532" y="2053249"/>
                <a:chExt cx="1758733" cy="93932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131532" y="2053249"/>
                  <a:ext cx="1758733" cy="9393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9126501" y="6821277"/>
              <a:ext cx="424510" cy="2504151"/>
              <a:chOff x="9126501" y="6821277"/>
              <a:chExt cx="424510" cy="250415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26501" y="6821277"/>
                <a:ext cx="424510" cy="2504151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3016" y="396622"/>
            <a:ext cx="3494937" cy="13778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251" y="219044"/>
            <a:ext cx="1430402" cy="15723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1035" y="7584849"/>
            <a:ext cx="6291251" cy="14162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10141" y="1405629"/>
            <a:ext cx="6523810" cy="7926928"/>
            <a:chOff x="9010141" y="1405629"/>
            <a:chExt cx="6523810" cy="79269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010141" y="1494461"/>
              <a:ext cx="6520608" cy="7830967"/>
              <a:chOff x="9010141" y="1494461"/>
              <a:chExt cx="6520608" cy="783096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010141" y="1494461"/>
                <a:ext cx="6520608" cy="783096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991958" y="1405629"/>
              <a:ext cx="1178915" cy="2286498"/>
              <a:chOff x="9991958" y="1405629"/>
              <a:chExt cx="1178915" cy="228649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91958" y="1405629"/>
                <a:ext cx="1178915" cy="228649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3016" y="396622"/>
            <a:ext cx="3494937" cy="13778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251" y="219044"/>
            <a:ext cx="1430402" cy="15723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0256" y="6173161"/>
            <a:ext cx="7674422" cy="14162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52492" y="5839919"/>
            <a:ext cx="2507585" cy="2507585"/>
            <a:chOff x="14352492" y="5839919"/>
            <a:chExt cx="2507585" cy="2507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52492" y="5839919"/>
              <a:ext cx="2507585" cy="25075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5670" y="374737"/>
            <a:ext cx="5259137" cy="13778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251" y="219044"/>
            <a:ext cx="1468497" cy="15723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3717" y="5839919"/>
            <a:ext cx="2507585" cy="2507585"/>
            <a:chOff x="1983717" y="5839919"/>
            <a:chExt cx="2507585" cy="25075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717" y="5839919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30854" y="6961190"/>
            <a:ext cx="1544264" cy="265044"/>
            <a:chOff x="12330854" y="6961190"/>
            <a:chExt cx="1544264" cy="2650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0854" y="6961190"/>
              <a:ext cx="1544264" cy="2650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0690" y="6605993"/>
            <a:ext cx="2718525" cy="12242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74012" y="6377414"/>
            <a:ext cx="3078777" cy="16329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97126" y="7434822"/>
            <a:ext cx="5876523" cy="12420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38418" y="2589229"/>
            <a:ext cx="2507585" cy="2507585"/>
            <a:chOff x="14238418" y="2589229"/>
            <a:chExt cx="2507585" cy="25075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38418" y="2589229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69643" y="2619061"/>
            <a:ext cx="2507585" cy="2507585"/>
            <a:chOff x="1869643" y="2619061"/>
            <a:chExt cx="2507585" cy="25075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69643" y="2619061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30854" y="3710500"/>
            <a:ext cx="1544264" cy="265044"/>
            <a:chOff x="12330854" y="3710500"/>
            <a:chExt cx="1544264" cy="265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30854" y="3710500"/>
              <a:ext cx="1544264" cy="2650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01883" y="5663957"/>
            <a:ext cx="6772442" cy="1823017"/>
            <a:chOff x="4901883" y="5663957"/>
            <a:chExt cx="6772442" cy="182301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01883" y="5663957"/>
              <a:ext cx="6772442" cy="182301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14934" y="3033089"/>
            <a:ext cx="2531370" cy="179421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15792" y="3316932"/>
            <a:ext cx="2417268" cy="129759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96643" y="3418652"/>
            <a:ext cx="6868786" cy="13242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4668" y="9510382"/>
            <a:ext cx="491813" cy="52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5236" y="2279003"/>
            <a:ext cx="9923810" cy="6650892"/>
            <a:chOff x="6775236" y="2279003"/>
            <a:chExt cx="9923810" cy="665089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775236" y="2279003"/>
              <a:ext cx="9915890" cy="574702"/>
              <a:chOff x="6775236" y="2279003"/>
              <a:chExt cx="9915890" cy="57470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75236" y="2279003"/>
                <a:ext cx="9915890" cy="57470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775236" y="2853705"/>
              <a:ext cx="9915682" cy="6074389"/>
              <a:chOff x="6775236" y="2853705"/>
              <a:chExt cx="9915682" cy="60743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75236" y="2853705"/>
                <a:ext cx="9915682" cy="607438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5670" y="362042"/>
            <a:ext cx="2443709" cy="13628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251" y="219044"/>
            <a:ext cx="1449450" cy="15723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104" y="3664639"/>
            <a:ext cx="5743975" cy="26933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25417"/>
            <a:ext cx="18380952" cy="1160298"/>
            <a:chOff x="0" y="9125417"/>
            <a:chExt cx="18380952" cy="1160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25417"/>
              <a:ext cx="18380952" cy="1160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7716" y="3646648"/>
            <a:ext cx="8469619" cy="34124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35503" y="3777781"/>
            <a:ext cx="3944374" cy="476190"/>
            <a:chOff x="6635503" y="3777781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5503" y="3777781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2744" y="3736057"/>
            <a:ext cx="3741297" cy="698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5400" y="3487363"/>
            <a:ext cx="5232599" cy="23295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523" y="5318724"/>
            <a:ext cx="2772191" cy="873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1523" y="6006809"/>
            <a:ext cx="2213372" cy="873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1523" y="6631401"/>
            <a:ext cx="2762591" cy="873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1523" y="7302427"/>
            <a:ext cx="3737248" cy="873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523" y="7933368"/>
            <a:ext cx="2203848" cy="87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13561" y="2299664"/>
            <a:ext cx="12458592" cy="7538757"/>
            <a:chOff x="2913561" y="2299664"/>
            <a:chExt cx="12458592" cy="75387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561" y="2299664"/>
              <a:ext cx="12458592" cy="75387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623" y="380105"/>
            <a:ext cx="4093432" cy="13778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251" y="219044"/>
            <a:ext cx="1392307" cy="1572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8169" y="1090359"/>
            <a:ext cx="5549097" cy="15379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0217" y="1960452"/>
            <a:ext cx="11904450" cy="15379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17224" y="4270961"/>
            <a:ext cx="13175853" cy="4106117"/>
            <a:chOff x="2617224" y="4270961"/>
            <a:chExt cx="13175853" cy="41061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7224" y="4270961"/>
              <a:ext cx="13175853" cy="41061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4294" y="5522851"/>
            <a:ext cx="3881819" cy="8333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8575" y="6234453"/>
            <a:ext cx="3740826" cy="130671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27353" y="5545260"/>
            <a:ext cx="3775515" cy="8333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76078" y="6183400"/>
            <a:ext cx="4145271" cy="12343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88152" y="5504784"/>
            <a:ext cx="3407154" cy="8333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11732" y="6208484"/>
            <a:ext cx="4005754" cy="101412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93818" y="3027380"/>
            <a:ext cx="6779337" cy="1093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25417"/>
            <a:ext cx="18380952" cy="1160298"/>
            <a:chOff x="0" y="9125417"/>
            <a:chExt cx="18380952" cy="1160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25417"/>
              <a:ext cx="18380952" cy="1160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9144464"/>
            <a:ext cx="18380952" cy="1160298"/>
            <a:chOff x="0" y="9144464"/>
            <a:chExt cx="18380952" cy="11602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44464"/>
              <a:ext cx="18380952" cy="11602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8051" y="1671651"/>
            <a:ext cx="3042128" cy="13650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4794" y="3077565"/>
            <a:ext cx="2350130" cy="8250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2702" y="3669722"/>
            <a:ext cx="14150048" cy="9188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5193" y="4562155"/>
            <a:ext cx="2288057" cy="8722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4799" y="7426151"/>
            <a:ext cx="10120775" cy="94880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56623" y="5292703"/>
            <a:ext cx="2133887" cy="7538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9797" y="7004111"/>
            <a:ext cx="2574488" cy="76780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8952" y="5735285"/>
            <a:ext cx="7561601" cy="9180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9428" y="6238057"/>
            <a:ext cx="7144164" cy="92691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4799" y="7993307"/>
            <a:ext cx="14436175" cy="9607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25417"/>
            <a:ext cx="18380952" cy="1160298"/>
            <a:chOff x="0" y="9125417"/>
            <a:chExt cx="18380952" cy="1160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25417"/>
              <a:ext cx="18380952" cy="11602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125417"/>
            <a:ext cx="18380952" cy="1160298"/>
            <a:chOff x="0" y="9125417"/>
            <a:chExt cx="18380952" cy="1160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125417"/>
              <a:ext cx="18380952" cy="1160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5144" y="6561255"/>
            <a:ext cx="6045721" cy="2097495"/>
            <a:chOff x="1755144" y="6561255"/>
            <a:chExt cx="6045721" cy="2097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5144" y="6561255"/>
              <a:ext cx="6045721" cy="20974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8051" y="2871500"/>
            <a:ext cx="7730477" cy="5453917"/>
            <a:chOff x="8868051" y="2871500"/>
            <a:chExt cx="7730477" cy="54539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8051" y="2871500"/>
              <a:ext cx="7730477" cy="54539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39167" y="3030230"/>
            <a:ext cx="4677673" cy="3304625"/>
            <a:chOff x="2439167" y="3030230"/>
            <a:chExt cx="4677673" cy="33046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9167" y="3030230"/>
              <a:ext cx="4677673" cy="330462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04444" y="1655594"/>
            <a:ext cx="9328851" cy="138933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1118" y="1662128"/>
            <a:ext cx="9305261" cy="1365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25417"/>
            <a:ext cx="18380952" cy="1160298"/>
            <a:chOff x="0" y="9125417"/>
            <a:chExt cx="18380952" cy="1160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25417"/>
              <a:ext cx="18380952" cy="11602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3714" y="4598695"/>
            <a:ext cx="5624178" cy="3250885"/>
            <a:chOff x="6633714" y="4598695"/>
            <a:chExt cx="5624178" cy="32508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714" y="4598695"/>
              <a:ext cx="5624178" cy="32508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317" y="4574886"/>
            <a:ext cx="5169155" cy="3250885"/>
            <a:chOff x="819317" y="4574886"/>
            <a:chExt cx="5169155" cy="32508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317" y="4574886"/>
              <a:ext cx="5169155" cy="3250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71429" y="4598695"/>
            <a:ext cx="4334513" cy="3250885"/>
            <a:chOff x="12971429" y="4598695"/>
            <a:chExt cx="4334513" cy="32508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71429" y="4598695"/>
              <a:ext cx="4334513" cy="32508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5670" y="342994"/>
            <a:ext cx="2529423" cy="13819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251" y="219044"/>
            <a:ext cx="1439926" cy="15723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7417" y="1778012"/>
            <a:ext cx="2598985" cy="13650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0750" y="2735197"/>
            <a:ext cx="8921192" cy="11506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5098" y="8053416"/>
            <a:ext cx="2586050" cy="75384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62930" y="8054083"/>
            <a:ext cx="2608983" cy="7678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69721" y="8050540"/>
            <a:ext cx="2874554" cy="7678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08132" y="1493055"/>
            <a:ext cx="12469449" cy="7832373"/>
            <a:chOff x="2908132" y="1493055"/>
            <a:chExt cx="12469449" cy="78323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8132" y="1493055"/>
              <a:ext cx="12469449" cy="78323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3016" y="396622"/>
            <a:ext cx="3494937" cy="13778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251" y="219044"/>
            <a:ext cx="1430402" cy="1572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3418" y="5816939"/>
            <a:ext cx="5689395" cy="2699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8602" y="2415690"/>
            <a:ext cx="13164251" cy="4072740"/>
            <a:chOff x="1938602" y="2415690"/>
            <a:chExt cx="13164251" cy="40727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8602" y="2415690"/>
              <a:ext cx="13164251" cy="40727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3016" y="396622"/>
            <a:ext cx="3494937" cy="13778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251" y="219044"/>
            <a:ext cx="1430402" cy="1572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1275" y="6582694"/>
            <a:ext cx="10185574" cy="14631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2023-10-11T13:15:52Z</dcterms:created>
  <dcterms:modified xsi:type="dcterms:W3CDTF">2023-10-11T13:15:52Z</dcterms:modified>
</cp:coreProperties>
</file>