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316" r:id="rId4"/>
    <p:sldId id="263" r:id="rId5"/>
    <p:sldId id="261" r:id="rId6"/>
    <p:sldId id="260" r:id="rId7"/>
    <p:sldId id="258" r:id="rId8"/>
    <p:sldId id="294" r:id="rId9"/>
    <p:sldId id="297" r:id="rId10"/>
    <p:sldId id="298" r:id="rId11"/>
    <p:sldId id="264" r:id="rId12"/>
    <p:sldId id="295" r:id="rId13"/>
    <p:sldId id="304" r:id="rId14"/>
    <p:sldId id="300" r:id="rId15"/>
    <p:sldId id="301" r:id="rId16"/>
    <p:sldId id="302" r:id="rId17"/>
    <p:sldId id="303" r:id="rId18"/>
    <p:sldId id="305" r:id="rId19"/>
    <p:sldId id="306" r:id="rId20"/>
    <p:sldId id="307" r:id="rId21"/>
    <p:sldId id="308" r:id="rId22"/>
    <p:sldId id="309" r:id="rId23"/>
    <p:sldId id="311" r:id="rId24"/>
    <p:sldId id="317" r:id="rId25"/>
    <p:sldId id="310" r:id="rId26"/>
    <p:sldId id="312" r:id="rId27"/>
    <p:sldId id="313" r:id="rId28"/>
    <p:sldId id="314" r:id="rId29"/>
    <p:sldId id="315" r:id="rId30"/>
    <p:sldId id="289" r:id="rId31"/>
    <p:sldId id="257" r:id="rId32"/>
    <p:sldId id="290" r:id="rId33"/>
    <p:sldId id="291" r:id="rId34"/>
    <p:sldId id="292" r:id="rId35"/>
    <p:sldId id="293" r:id="rId36"/>
    <p:sldId id="259" r:id="rId37"/>
    <p:sldId id="299" r:id="rId38"/>
    <p:sldId id="288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A21BCC0-A588-40C3-B3F2-19E9256DA90C}" type="datetimeFigureOut">
              <a:rPr lang="ko-KR" altLang="en-US" smtClean="0"/>
              <a:t>2013-07-06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7A3AF1D-1AFF-4B24-A87C-3780BAD726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BCC0-A588-40C3-B3F2-19E9256DA90C}" type="datetimeFigureOut">
              <a:rPr lang="ko-KR" altLang="en-US" smtClean="0"/>
              <a:t>2013-07-06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AF1D-1AFF-4B24-A87C-3780BAD726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BCC0-A588-40C3-B3F2-19E9256DA90C}" type="datetimeFigureOut">
              <a:rPr lang="ko-KR" altLang="en-US" smtClean="0"/>
              <a:t>2013-07-06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AF1D-1AFF-4B24-A87C-3780BAD726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BCC0-A588-40C3-B3F2-19E9256DA90C}" type="datetimeFigureOut">
              <a:rPr lang="ko-KR" altLang="en-US" smtClean="0"/>
              <a:t>2013-07-06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AF1D-1AFF-4B24-A87C-3780BAD726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A21BCC0-A588-40C3-B3F2-19E9256DA90C}" type="datetimeFigureOut">
              <a:rPr lang="ko-KR" altLang="en-US" smtClean="0"/>
              <a:t>2013-07-06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7A3AF1D-1AFF-4B24-A87C-3780BAD726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BCC0-A588-40C3-B3F2-19E9256DA90C}" type="datetimeFigureOut">
              <a:rPr lang="ko-KR" altLang="en-US" smtClean="0"/>
              <a:t>2013-07-06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AF1D-1AFF-4B24-A87C-3780BAD726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BCC0-A588-40C3-B3F2-19E9256DA90C}" type="datetimeFigureOut">
              <a:rPr lang="ko-KR" altLang="en-US" smtClean="0"/>
              <a:t>2013-07-06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AF1D-1AFF-4B24-A87C-3780BAD726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BCC0-A588-40C3-B3F2-19E9256DA90C}" type="datetimeFigureOut">
              <a:rPr lang="ko-KR" altLang="en-US" smtClean="0"/>
              <a:t>2013-07-06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AF1D-1AFF-4B24-A87C-3780BAD726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BCC0-A588-40C3-B3F2-19E9256DA90C}" type="datetimeFigureOut">
              <a:rPr lang="ko-KR" altLang="en-US" smtClean="0"/>
              <a:t>2013-07-06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AF1D-1AFF-4B24-A87C-3780BAD726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BCC0-A588-40C3-B3F2-19E9256DA90C}" type="datetimeFigureOut">
              <a:rPr lang="ko-KR" altLang="en-US" smtClean="0"/>
              <a:t>2013-07-06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AF1D-1AFF-4B24-A87C-3780BAD726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BCC0-A588-40C3-B3F2-19E9256DA90C}" type="datetimeFigureOut">
              <a:rPr lang="ko-KR" altLang="en-US" smtClean="0"/>
              <a:t>2013-07-06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AF1D-1AFF-4B24-A87C-3780BAD726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A21BCC0-A588-40C3-B3F2-19E9256DA90C}" type="datetimeFigureOut">
              <a:rPr lang="ko-KR" altLang="en-US" smtClean="0"/>
              <a:t>2013-07-06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A3AF1D-1AFF-4B24-A87C-3780BAD726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두</a:t>
            </a:r>
            <a:r>
              <a:rPr lang="ko-KR" altLang="en-US" dirty="0" smtClean="0"/>
              <a:t> 번째 이야기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PL in JAVA </a:t>
            </a:r>
            <a:r>
              <a:rPr lang="ko-KR" altLang="en-US" dirty="0" smtClean="0"/>
              <a:t>박은종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public class </a:t>
            </a:r>
            <a:r>
              <a:rPr lang="en-US" altLang="ko-KR" b="1" dirty="0" err="1"/>
              <a:t>StudentTest</a:t>
            </a:r>
            <a:r>
              <a:rPr lang="en-US" altLang="ko-KR" b="1" dirty="0"/>
              <a:t> extends </a:t>
            </a:r>
            <a:r>
              <a:rPr lang="en-US" altLang="ko-KR" b="1" dirty="0" err="1"/>
              <a:t>junit.framework.TestCase</a:t>
            </a:r>
            <a:r>
              <a:rPr lang="en-US" altLang="ko-KR" b="1" dirty="0"/>
              <a:t> {</a:t>
            </a:r>
          </a:p>
          <a:p>
            <a:pPr marL="0" indent="0">
              <a:buNone/>
            </a:pPr>
            <a:endParaRPr lang="ko-KR" altLang="en-US" dirty="0"/>
          </a:p>
          <a:p>
            <a:pPr marL="548640" lvl="2" indent="0">
              <a:buNone/>
            </a:pPr>
            <a:r>
              <a:rPr lang="en-US" altLang="ko-KR" dirty="0"/>
              <a:t>@Test</a:t>
            </a:r>
          </a:p>
          <a:p>
            <a:pPr marL="548640" lvl="2" indent="0">
              <a:buNone/>
            </a:pPr>
            <a:r>
              <a:rPr lang="en-US" altLang="ko-KR" b="1" dirty="0"/>
              <a:t>public void </a:t>
            </a:r>
            <a:r>
              <a:rPr lang="en-US" altLang="ko-KR" b="1" dirty="0" err="1"/>
              <a:t>testCreate</a:t>
            </a:r>
            <a:r>
              <a:rPr lang="en-US" altLang="ko-KR" b="1" dirty="0"/>
              <a:t>() {</a:t>
            </a:r>
          </a:p>
          <a:p>
            <a:pPr marL="548640" lvl="2" indent="0">
              <a:buNone/>
            </a:pPr>
            <a:endParaRPr lang="ko-KR" altLang="en-US" dirty="0"/>
          </a:p>
          <a:p>
            <a:pPr marL="548640" lvl="2" indent="0">
              <a:buNone/>
            </a:pPr>
            <a:r>
              <a:rPr lang="en-US" altLang="ko-KR" b="1" dirty="0"/>
              <a:t>final String </a:t>
            </a:r>
            <a:r>
              <a:rPr lang="en-US" altLang="ko-KR" b="1" dirty="0" err="1"/>
              <a:t>firstStudentName</a:t>
            </a:r>
            <a:r>
              <a:rPr lang="en-US" altLang="ko-KR" b="1" dirty="0"/>
              <a:t> = "James";</a:t>
            </a:r>
          </a:p>
          <a:p>
            <a:pPr marL="548640" lvl="2" indent="0">
              <a:buNone/>
            </a:pPr>
            <a:r>
              <a:rPr lang="en-US" altLang="ko-KR" dirty="0"/>
              <a:t>Student </a:t>
            </a:r>
            <a:r>
              <a:rPr lang="en-US" altLang="ko-KR" dirty="0" err="1"/>
              <a:t>student</a:t>
            </a:r>
            <a:r>
              <a:rPr lang="en-US" altLang="ko-KR" dirty="0"/>
              <a:t> = </a:t>
            </a:r>
            <a:r>
              <a:rPr lang="en-US" altLang="ko-KR" b="1" dirty="0"/>
              <a:t>new Student(</a:t>
            </a:r>
            <a:r>
              <a:rPr lang="en-US" altLang="ko-KR" b="1" dirty="0" err="1"/>
              <a:t>firstStudentName</a:t>
            </a:r>
            <a:r>
              <a:rPr lang="en-US" altLang="ko-KR" b="1" dirty="0"/>
              <a:t>);</a:t>
            </a:r>
          </a:p>
          <a:p>
            <a:pPr marL="548640" lvl="2" indent="0">
              <a:buNone/>
            </a:pPr>
            <a:r>
              <a:rPr lang="en-US" altLang="ko-KR" i="1" dirty="0" err="1"/>
              <a:t>assertEquals</a:t>
            </a:r>
            <a:r>
              <a:rPr lang="en-US" altLang="ko-KR" i="1" dirty="0"/>
              <a:t>(</a:t>
            </a:r>
            <a:r>
              <a:rPr lang="en-US" altLang="ko-KR" i="1" dirty="0" err="1"/>
              <a:t>firstStudentName</a:t>
            </a:r>
            <a:r>
              <a:rPr lang="en-US" altLang="ko-KR" i="1" dirty="0"/>
              <a:t>, </a:t>
            </a:r>
            <a:r>
              <a:rPr lang="en-US" altLang="ko-KR" i="1" dirty="0" err="1"/>
              <a:t>student.getName</a:t>
            </a:r>
            <a:r>
              <a:rPr lang="en-US" altLang="ko-KR" i="1" dirty="0"/>
              <a:t>());</a:t>
            </a:r>
          </a:p>
          <a:p>
            <a:pPr marL="548640" lvl="2" indent="0">
              <a:buNone/>
            </a:pPr>
            <a:endParaRPr lang="ko-KR" altLang="en-US" dirty="0"/>
          </a:p>
          <a:p>
            <a:pPr marL="548640" lvl="2" indent="0">
              <a:buNone/>
            </a:pPr>
            <a:r>
              <a:rPr lang="en-US" altLang="ko-KR" b="1" dirty="0"/>
              <a:t>final String </a:t>
            </a:r>
            <a:r>
              <a:rPr lang="en-US" altLang="ko-KR" b="1" dirty="0" err="1"/>
              <a:t>secondStudentName</a:t>
            </a:r>
            <a:r>
              <a:rPr lang="en-US" altLang="ko-KR" b="1" dirty="0"/>
              <a:t> = "Joe";</a:t>
            </a:r>
          </a:p>
          <a:p>
            <a:pPr marL="548640" lvl="2" indent="0">
              <a:buNone/>
            </a:pPr>
            <a:r>
              <a:rPr lang="en-US" altLang="ko-KR" dirty="0"/>
              <a:t>Student student2 = </a:t>
            </a:r>
            <a:r>
              <a:rPr lang="en-US" altLang="ko-KR" b="1" dirty="0"/>
              <a:t>new Student(</a:t>
            </a:r>
            <a:r>
              <a:rPr lang="en-US" altLang="ko-KR" b="1" dirty="0" err="1"/>
              <a:t>secondStudentName</a:t>
            </a:r>
            <a:r>
              <a:rPr lang="en-US" altLang="ko-KR" b="1" dirty="0"/>
              <a:t>);</a:t>
            </a:r>
          </a:p>
          <a:p>
            <a:pPr marL="548640" lvl="2" indent="0">
              <a:buNone/>
            </a:pPr>
            <a:r>
              <a:rPr lang="en-US" altLang="ko-KR" i="1" dirty="0" err="1"/>
              <a:t>assertEquals</a:t>
            </a:r>
            <a:r>
              <a:rPr lang="en-US" altLang="ko-KR" i="1" dirty="0"/>
              <a:t>(</a:t>
            </a:r>
            <a:r>
              <a:rPr lang="en-US" altLang="ko-KR" i="1" dirty="0" err="1"/>
              <a:t>secondStudentName</a:t>
            </a:r>
            <a:r>
              <a:rPr lang="en-US" altLang="ko-KR" i="1" dirty="0"/>
              <a:t>, student2.getName());</a:t>
            </a:r>
          </a:p>
          <a:p>
            <a:pPr marL="274320" lvl="1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	}</a:t>
            </a:r>
            <a:endParaRPr lang="en-US" altLang="ko-KR" dirty="0"/>
          </a:p>
          <a:p>
            <a:r>
              <a:rPr lang="en-US" altLang="ko-KR" dirty="0"/>
              <a:t>}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67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객체의 속성을 나타내는 방법</a:t>
            </a:r>
            <a:endParaRPr lang="en-US" altLang="ko-KR" dirty="0" smtClean="0"/>
          </a:p>
          <a:p>
            <a:r>
              <a:rPr lang="en-US" altLang="ko-KR" dirty="0"/>
              <a:t>f</a:t>
            </a:r>
            <a:r>
              <a:rPr lang="en-US" altLang="ko-KR" dirty="0" smtClean="0"/>
              <a:t>ield , instance variable, member variable, property </a:t>
            </a:r>
            <a:r>
              <a:rPr lang="ko-KR" altLang="en-US" dirty="0" smtClean="0"/>
              <a:t>등으로 불림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객체 속성의 값을 변경하기 위해서는 멤버 함수를 통해 이루어진다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Employee </a:t>
            </a:r>
            <a:r>
              <a:rPr lang="ko-KR" altLang="en-US" dirty="0" smtClean="0"/>
              <a:t>객체를 정의 한다고 할 때 속성은 무엇이 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8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 함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객체의 속성에 </a:t>
            </a:r>
            <a:r>
              <a:rPr lang="en-US" altLang="ko-KR" dirty="0" smtClean="0"/>
              <a:t>operation</a:t>
            </a:r>
            <a:r>
              <a:rPr lang="ko-KR" altLang="en-US" dirty="0" smtClean="0"/>
              <a:t>을 구현하는 것</a:t>
            </a:r>
            <a:endParaRPr lang="en-US" altLang="ko-KR" dirty="0" smtClean="0"/>
          </a:p>
          <a:p>
            <a:r>
              <a:rPr lang="en-US" altLang="ko-KR" dirty="0" smtClean="0"/>
              <a:t>member function, method  </a:t>
            </a:r>
          </a:p>
          <a:p>
            <a:r>
              <a:rPr lang="ko-KR" altLang="en-US" dirty="0" smtClean="0"/>
              <a:t>객체의 속성과 관련이 없는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는 해당 클래스에 존재할 필요가 없음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5561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가시성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private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외부 클래스에서 접근 할 수 없다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public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외부 클래스에서 접근 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protected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외부 클래스에서 접근 할 수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상속관계에서는 접근 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d</a:t>
            </a:r>
            <a:r>
              <a:rPr lang="en-US" altLang="ko-KR" dirty="0" smtClean="0"/>
              <a:t>efault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같은 </a:t>
            </a:r>
            <a:r>
              <a:rPr lang="ko-KR" altLang="en-US" dirty="0" err="1" smtClean="0"/>
              <a:t>패키지내에서</a:t>
            </a:r>
            <a:r>
              <a:rPr lang="ko-KR" altLang="en-US" dirty="0" smtClean="0"/>
              <a:t> 접근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8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과목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 smtClean="0"/>
              <a:t>ToDo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학교에는 매 학기 개설되는 강의가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강</a:t>
            </a:r>
            <a:r>
              <a:rPr lang="ko-KR" altLang="en-US" dirty="0"/>
              <a:t>의</a:t>
            </a:r>
            <a:r>
              <a:rPr lang="ko-KR" altLang="en-US" dirty="0" smtClean="0"/>
              <a:t> 객체를 만든다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 강의는 강의 이름과 강의를 수행하는 교수의 정보를 가진다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학생은 강의에 수강신청을 하게 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 강의 객체는 수강신청 한 학생의 정보를 유지한다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HowTo</a:t>
            </a:r>
            <a:r>
              <a:rPr lang="en-US" altLang="ko-KR" dirty="0" smtClean="0"/>
              <a:t>…</a:t>
            </a:r>
          </a:p>
          <a:p>
            <a:pPr lvl="1"/>
            <a:r>
              <a:rPr lang="en-US" altLang="ko-KR" dirty="0" err="1" smtClean="0"/>
              <a:t>CourseSession</a:t>
            </a:r>
            <a:r>
              <a:rPr lang="ko-KR" altLang="en-US" dirty="0" smtClean="0"/>
              <a:t>이란 클래스를 디자인한다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CourseSesstion</a:t>
            </a:r>
            <a:r>
              <a:rPr lang="ko-KR" altLang="en-US" dirty="0" smtClean="0"/>
              <a:t>을 테스트 할 수 있는 </a:t>
            </a:r>
            <a:r>
              <a:rPr lang="en-US" altLang="ko-KR" dirty="0" err="1" smtClean="0"/>
              <a:t>CourseSessionTest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만든다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이용하여 </a:t>
            </a:r>
            <a:r>
              <a:rPr lang="en-US" altLang="ko-KR" dirty="0" err="1" smtClean="0"/>
              <a:t>CourseSession</a:t>
            </a:r>
            <a:r>
              <a:rPr lang="ko-KR" altLang="en-US" dirty="0" smtClean="0"/>
              <a:t>에 등록된 학생을 관리한다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3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b="1" dirty="0"/>
              <a:t>public class </a:t>
            </a:r>
            <a:r>
              <a:rPr lang="en-US" altLang="ko-KR" sz="2000" b="1" dirty="0" err="1"/>
              <a:t>CourseSessionTest</a:t>
            </a:r>
            <a:r>
              <a:rPr lang="en-US" altLang="ko-KR" sz="2000" b="1" dirty="0"/>
              <a:t> extends </a:t>
            </a:r>
            <a:r>
              <a:rPr lang="en-US" altLang="ko-KR" sz="2000" b="1" dirty="0" err="1"/>
              <a:t>TestCase</a:t>
            </a:r>
            <a:r>
              <a:rPr lang="en-US" altLang="ko-KR" sz="2000" b="1" dirty="0"/>
              <a:t>{</a:t>
            </a:r>
          </a:p>
          <a:p>
            <a:pPr marL="0" indent="0">
              <a:buNone/>
            </a:pPr>
            <a:endParaRPr lang="ko-KR" altLang="en-US" sz="2000" dirty="0"/>
          </a:p>
          <a:p>
            <a:pPr marL="274320" lvl="1" indent="0">
              <a:buNone/>
            </a:pPr>
            <a:r>
              <a:rPr lang="en-US" altLang="ko-KR" sz="2000" b="1" dirty="0"/>
              <a:t>public void </a:t>
            </a:r>
            <a:r>
              <a:rPr lang="en-US" altLang="ko-KR" sz="2000" b="1" dirty="0" err="1"/>
              <a:t>testCourseSession</a:t>
            </a:r>
            <a:r>
              <a:rPr lang="en-US" altLang="ko-KR" sz="2000" b="1" dirty="0"/>
              <a:t>(){</a:t>
            </a:r>
          </a:p>
          <a:p>
            <a:pPr marL="274320" lvl="1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CourseSession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session = </a:t>
            </a:r>
            <a:r>
              <a:rPr lang="en-US" altLang="ko-KR" sz="2000" b="1" dirty="0"/>
              <a:t>new </a:t>
            </a:r>
            <a:r>
              <a:rPr lang="en-US" altLang="ko-KR" sz="2000" b="1" dirty="0" err="1"/>
              <a:t>CourseSession</a:t>
            </a:r>
            <a:r>
              <a:rPr lang="en-US" altLang="ko-KR" sz="2000" b="1" dirty="0"/>
              <a:t>("ENGL", 101);</a:t>
            </a:r>
          </a:p>
          <a:p>
            <a:pPr marL="274320" lvl="1" indent="0">
              <a:buNone/>
            </a:pPr>
            <a:r>
              <a:rPr lang="en-US" altLang="ko-KR" sz="2000" i="1" dirty="0" smtClean="0"/>
              <a:t>	</a:t>
            </a:r>
            <a:r>
              <a:rPr lang="en-US" altLang="ko-KR" sz="2000" i="1" dirty="0" err="1" smtClean="0"/>
              <a:t>assertEquals</a:t>
            </a:r>
            <a:r>
              <a:rPr lang="en-US" altLang="ko-KR" sz="2000" i="1" dirty="0"/>
              <a:t>("ENGL", </a:t>
            </a:r>
            <a:r>
              <a:rPr lang="en-US" altLang="ko-KR" sz="2000" i="1" dirty="0" err="1"/>
              <a:t>session.getDepartment</a:t>
            </a:r>
            <a:r>
              <a:rPr lang="en-US" altLang="ko-KR" sz="2000" i="1" dirty="0"/>
              <a:t>());</a:t>
            </a:r>
          </a:p>
          <a:p>
            <a:pPr marL="274320" lvl="1" indent="0">
              <a:buNone/>
            </a:pPr>
            <a:r>
              <a:rPr lang="en-US" altLang="ko-KR" sz="2000" i="1" dirty="0" smtClean="0"/>
              <a:t>	</a:t>
            </a:r>
            <a:r>
              <a:rPr lang="en-US" altLang="ko-KR" sz="2000" i="1" dirty="0" err="1" smtClean="0"/>
              <a:t>assertEquals</a:t>
            </a:r>
            <a:r>
              <a:rPr lang="en-US" altLang="ko-KR" sz="2000" i="1" dirty="0"/>
              <a:t>("101", </a:t>
            </a:r>
            <a:r>
              <a:rPr lang="en-US" altLang="ko-KR" sz="2000" i="1" dirty="0" err="1"/>
              <a:t>session.getNumber</a:t>
            </a:r>
            <a:r>
              <a:rPr lang="en-US" altLang="ko-KR" sz="2000" i="1" dirty="0"/>
              <a:t>());</a:t>
            </a:r>
          </a:p>
          <a:p>
            <a:pPr marL="274320" lvl="1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239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CourseSession.java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50" b="1" dirty="0"/>
              <a:t>public class </a:t>
            </a:r>
            <a:r>
              <a:rPr lang="en-US" altLang="ko-KR" sz="1050" b="1" dirty="0" err="1"/>
              <a:t>CourseSession</a:t>
            </a:r>
            <a:r>
              <a:rPr lang="en-US" altLang="ko-KR" sz="1050" b="1" dirty="0"/>
              <a:t> {</a:t>
            </a:r>
          </a:p>
          <a:p>
            <a:pPr marL="0" indent="0">
              <a:buNone/>
            </a:pPr>
            <a:endParaRPr lang="ko-KR" altLang="en-US" sz="1050" dirty="0"/>
          </a:p>
          <a:p>
            <a:pPr marL="274320" lvl="1" indent="0">
              <a:buNone/>
            </a:pPr>
            <a:r>
              <a:rPr lang="en-US" altLang="ko-KR" sz="1050" b="1" dirty="0"/>
              <a:t>private String department;</a:t>
            </a:r>
          </a:p>
          <a:p>
            <a:pPr marL="274320" lvl="1" indent="0">
              <a:buNone/>
            </a:pPr>
            <a:r>
              <a:rPr lang="en-US" altLang="ko-KR" sz="1050" b="1" dirty="0"/>
              <a:t>private String number;</a:t>
            </a:r>
          </a:p>
          <a:p>
            <a:pPr marL="274320" lvl="1" indent="0">
              <a:buNone/>
            </a:pPr>
            <a:r>
              <a:rPr lang="en-US" altLang="ko-KR" sz="1050" b="1" dirty="0"/>
              <a:t>private </a:t>
            </a:r>
            <a:r>
              <a:rPr lang="en-US" altLang="ko-KR" sz="1050" b="1" dirty="0" err="1"/>
              <a:t>int</a:t>
            </a:r>
            <a:r>
              <a:rPr lang="en-US" altLang="ko-KR" sz="1050" b="1" dirty="0"/>
              <a:t> </a:t>
            </a:r>
            <a:r>
              <a:rPr lang="en-US" altLang="ko-KR" sz="1050" b="1" dirty="0" err="1"/>
              <a:t>numberOfStudents</a:t>
            </a:r>
            <a:r>
              <a:rPr lang="en-US" altLang="ko-KR" sz="1050" b="1" dirty="0"/>
              <a:t> = 0;</a:t>
            </a:r>
          </a:p>
          <a:p>
            <a:pPr marL="274320" lvl="1" indent="0">
              <a:buNone/>
            </a:pPr>
            <a:endParaRPr lang="ko-KR" altLang="en-US" sz="1050" dirty="0"/>
          </a:p>
          <a:p>
            <a:pPr marL="274320" lvl="1" indent="0">
              <a:buNone/>
            </a:pPr>
            <a:r>
              <a:rPr lang="en-US" altLang="ko-KR" sz="1050" b="1" dirty="0"/>
              <a:t>public </a:t>
            </a:r>
            <a:r>
              <a:rPr lang="en-US" altLang="ko-KR" sz="1050" b="1" dirty="0" err="1"/>
              <a:t>CourseSession</a:t>
            </a:r>
            <a:r>
              <a:rPr lang="en-US" altLang="ko-KR" sz="1050" b="1" dirty="0"/>
              <a:t>(String department, String number){</a:t>
            </a:r>
          </a:p>
          <a:p>
            <a:pPr marL="274320" lvl="1" indent="0">
              <a:buNone/>
            </a:pPr>
            <a:r>
              <a:rPr lang="en-US" altLang="ko-KR" sz="1050" b="1" dirty="0" smtClean="0"/>
              <a:t>	</a:t>
            </a:r>
            <a:r>
              <a:rPr lang="en-US" altLang="ko-KR" sz="1050" b="1" dirty="0" err="1" smtClean="0"/>
              <a:t>this.department</a:t>
            </a:r>
            <a:r>
              <a:rPr lang="en-US" altLang="ko-KR" sz="1050" b="1" dirty="0" smtClean="0"/>
              <a:t> </a:t>
            </a:r>
            <a:r>
              <a:rPr lang="en-US" altLang="ko-KR" sz="1050" b="1" dirty="0"/>
              <a:t>= department;</a:t>
            </a:r>
          </a:p>
          <a:p>
            <a:pPr marL="274320" lvl="1" indent="0">
              <a:buNone/>
            </a:pPr>
            <a:r>
              <a:rPr lang="en-US" altLang="ko-KR" sz="1050" b="1" dirty="0" smtClean="0"/>
              <a:t>	</a:t>
            </a:r>
            <a:r>
              <a:rPr lang="en-US" altLang="ko-KR" sz="1050" b="1" dirty="0" err="1" smtClean="0"/>
              <a:t>this.number</a:t>
            </a:r>
            <a:r>
              <a:rPr lang="en-US" altLang="ko-KR" sz="1050" b="1" dirty="0" smtClean="0"/>
              <a:t> </a:t>
            </a:r>
            <a:r>
              <a:rPr lang="en-US" altLang="ko-KR" sz="1050" b="1" dirty="0"/>
              <a:t>= number;</a:t>
            </a:r>
          </a:p>
          <a:p>
            <a:pPr marL="274320" lvl="1" indent="0">
              <a:buNone/>
            </a:pPr>
            <a:r>
              <a:rPr lang="en-US" altLang="ko-KR" sz="1050" dirty="0"/>
              <a:t>}</a:t>
            </a:r>
          </a:p>
          <a:p>
            <a:pPr marL="274320" lvl="1" indent="0">
              <a:buNone/>
            </a:pPr>
            <a:endParaRPr lang="ko-KR" altLang="en-US" sz="1050" dirty="0"/>
          </a:p>
          <a:p>
            <a:pPr marL="274320" lvl="1" indent="0">
              <a:buNone/>
            </a:pPr>
            <a:r>
              <a:rPr lang="en-US" altLang="ko-KR" sz="1050" b="1" dirty="0"/>
              <a:t>public String </a:t>
            </a:r>
            <a:r>
              <a:rPr lang="en-US" altLang="ko-KR" sz="1050" b="1" dirty="0" err="1"/>
              <a:t>getDepartment</a:t>
            </a:r>
            <a:r>
              <a:rPr lang="en-US" altLang="ko-KR" sz="1050" b="1" dirty="0"/>
              <a:t>() {</a:t>
            </a:r>
          </a:p>
          <a:p>
            <a:pPr marL="274320" lvl="1" indent="0">
              <a:buNone/>
            </a:pPr>
            <a:r>
              <a:rPr lang="en-US" altLang="ko-KR" sz="1050" b="1" dirty="0" smtClean="0"/>
              <a:t>	return </a:t>
            </a:r>
            <a:r>
              <a:rPr lang="en-US" altLang="ko-KR" sz="1050" b="1" dirty="0"/>
              <a:t>department;</a:t>
            </a:r>
          </a:p>
          <a:p>
            <a:pPr marL="274320" lvl="1" indent="0">
              <a:buNone/>
            </a:pPr>
            <a:r>
              <a:rPr lang="en-US" altLang="ko-KR" sz="1050" dirty="0"/>
              <a:t>}</a:t>
            </a:r>
          </a:p>
          <a:p>
            <a:pPr marL="274320" lvl="1" indent="0">
              <a:buNone/>
            </a:pPr>
            <a:r>
              <a:rPr lang="en-US" altLang="ko-KR" sz="1050" b="1" dirty="0"/>
              <a:t>public void </a:t>
            </a:r>
            <a:r>
              <a:rPr lang="en-US" altLang="ko-KR" sz="1050" b="1" dirty="0" err="1"/>
              <a:t>setDepartment</a:t>
            </a:r>
            <a:r>
              <a:rPr lang="en-US" altLang="ko-KR" sz="1050" b="1" dirty="0"/>
              <a:t>(String department) {</a:t>
            </a:r>
          </a:p>
          <a:p>
            <a:pPr marL="274320" lvl="1" indent="0">
              <a:buNone/>
            </a:pPr>
            <a:r>
              <a:rPr lang="en-US" altLang="ko-KR" sz="1050" b="1" dirty="0" smtClean="0"/>
              <a:t>	</a:t>
            </a:r>
            <a:r>
              <a:rPr lang="en-US" altLang="ko-KR" sz="1050" b="1" dirty="0" err="1" smtClean="0"/>
              <a:t>this.department</a:t>
            </a:r>
            <a:r>
              <a:rPr lang="en-US" altLang="ko-KR" sz="1050" b="1" dirty="0" smtClean="0"/>
              <a:t> </a:t>
            </a:r>
            <a:r>
              <a:rPr lang="en-US" altLang="ko-KR" sz="1050" b="1" dirty="0"/>
              <a:t>= department;</a:t>
            </a:r>
          </a:p>
          <a:p>
            <a:pPr marL="274320" lvl="1" indent="0">
              <a:buNone/>
            </a:pPr>
            <a:r>
              <a:rPr lang="en-US" altLang="ko-KR" sz="1050" dirty="0"/>
              <a:t>}</a:t>
            </a:r>
          </a:p>
          <a:p>
            <a:pPr marL="274320" lvl="1" indent="0">
              <a:buNone/>
            </a:pPr>
            <a:r>
              <a:rPr lang="en-US" altLang="ko-KR" sz="1050" b="1" dirty="0"/>
              <a:t>public String </a:t>
            </a:r>
            <a:r>
              <a:rPr lang="en-US" altLang="ko-KR" sz="1050" b="1" dirty="0" err="1"/>
              <a:t>getNumber</a:t>
            </a:r>
            <a:r>
              <a:rPr lang="en-US" altLang="ko-KR" sz="1050" b="1" dirty="0"/>
              <a:t>() {</a:t>
            </a:r>
          </a:p>
          <a:p>
            <a:pPr marL="274320" lvl="1" indent="0">
              <a:buNone/>
            </a:pPr>
            <a:r>
              <a:rPr lang="en-US" altLang="ko-KR" sz="1050" b="1" dirty="0" smtClean="0"/>
              <a:t>	return </a:t>
            </a:r>
            <a:r>
              <a:rPr lang="en-US" altLang="ko-KR" sz="1050" b="1" dirty="0"/>
              <a:t>number;</a:t>
            </a:r>
          </a:p>
          <a:p>
            <a:pPr marL="274320" lvl="1" indent="0">
              <a:buNone/>
            </a:pPr>
            <a:r>
              <a:rPr lang="en-US" altLang="ko-KR" sz="1050" dirty="0"/>
              <a:t>}</a:t>
            </a:r>
          </a:p>
          <a:p>
            <a:pPr marL="274320" lvl="1" indent="0">
              <a:buNone/>
            </a:pPr>
            <a:r>
              <a:rPr lang="en-US" altLang="ko-KR" sz="1050" b="1" dirty="0"/>
              <a:t>public void </a:t>
            </a:r>
            <a:r>
              <a:rPr lang="en-US" altLang="ko-KR" sz="1050" b="1" dirty="0" err="1"/>
              <a:t>setNumber</a:t>
            </a:r>
            <a:r>
              <a:rPr lang="en-US" altLang="ko-KR" sz="1050" b="1" dirty="0"/>
              <a:t>(String number) {</a:t>
            </a:r>
          </a:p>
          <a:p>
            <a:pPr marL="274320" lvl="1" indent="0">
              <a:buNone/>
            </a:pPr>
            <a:r>
              <a:rPr lang="en-US" altLang="ko-KR" sz="1050" b="1" dirty="0" smtClean="0"/>
              <a:t>	</a:t>
            </a:r>
            <a:r>
              <a:rPr lang="en-US" altLang="ko-KR" sz="1050" b="1" dirty="0" err="1" smtClean="0"/>
              <a:t>this.number</a:t>
            </a:r>
            <a:r>
              <a:rPr lang="en-US" altLang="ko-KR" sz="1050" b="1" dirty="0" smtClean="0"/>
              <a:t> </a:t>
            </a:r>
            <a:r>
              <a:rPr lang="en-US" altLang="ko-KR" sz="1050" b="1" dirty="0"/>
              <a:t>= number;</a:t>
            </a:r>
          </a:p>
          <a:p>
            <a:pPr marL="274320" lvl="1" indent="0">
              <a:buNone/>
            </a:pPr>
            <a:r>
              <a:rPr lang="en-US" altLang="ko-KR" sz="1050" dirty="0"/>
              <a:t>}</a:t>
            </a:r>
          </a:p>
          <a:p>
            <a:pPr marL="0" indent="0">
              <a:buNone/>
            </a:pPr>
            <a:r>
              <a:rPr lang="en-US" altLang="ko-KR" sz="1050" dirty="0" smtClean="0"/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6514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수강신청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b="1" dirty="0"/>
              <a:t>public class </a:t>
            </a:r>
            <a:r>
              <a:rPr lang="en-US" altLang="ko-KR" sz="1600" b="1" dirty="0" err="1"/>
              <a:t>CourseSessionTest</a:t>
            </a:r>
            <a:r>
              <a:rPr lang="en-US" altLang="ko-KR" sz="1600" b="1" dirty="0"/>
              <a:t> extends </a:t>
            </a:r>
            <a:r>
              <a:rPr lang="en-US" altLang="ko-KR" sz="1600" b="1" dirty="0" err="1"/>
              <a:t>TestCase</a:t>
            </a:r>
            <a:r>
              <a:rPr lang="en-US" altLang="ko-KR" sz="1600" b="1" dirty="0"/>
              <a:t>{</a:t>
            </a:r>
          </a:p>
          <a:p>
            <a:pPr marL="0" indent="0">
              <a:buNone/>
            </a:pPr>
            <a:endParaRPr lang="ko-KR" altLang="en-US" sz="1600" dirty="0"/>
          </a:p>
          <a:p>
            <a:pPr marL="274320" lvl="1" indent="0">
              <a:buNone/>
            </a:pPr>
            <a:r>
              <a:rPr lang="en-US" altLang="ko-KR" sz="1600" b="1" dirty="0"/>
              <a:t>public void </a:t>
            </a:r>
            <a:r>
              <a:rPr lang="en-US" altLang="ko-KR" sz="1600" b="1" dirty="0" err="1"/>
              <a:t>testCourseSession</a:t>
            </a:r>
            <a:r>
              <a:rPr lang="en-US" altLang="ko-KR" sz="1600" b="1" dirty="0"/>
              <a:t>(){</a:t>
            </a:r>
          </a:p>
          <a:p>
            <a:pPr marL="548640" lvl="2" indent="0">
              <a:buNone/>
            </a:pPr>
            <a:r>
              <a:rPr lang="en-US" altLang="ko-KR" sz="1600" dirty="0" err="1"/>
              <a:t>CourseSession</a:t>
            </a:r>
            <a:r>
              <a:rPr lang="en-US" altLang="ko-KR" sz="1600" dirty="0"/>
              <a:t> session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CourseSession</a:t>
            </a:r>
            <a:r>
              <a:rPr lang="en-US" altLang="ko-KR" sz="1600" b="1" dirty="0"/>
              <a:t>("ENGL", "101");</a:t>
            </a:r>
          </a:p>
          <a:p>
            <a:pPr marL="548640" lvl="2" indent="0">
              <a:buNone/>
            </a:pPr>
            <a:r>
              <a:rPr lang="en-US" altLang="ko-KR" sz="1600" i="1" dirty="0" err="1"/>
              <a:t>assertEquals</a:t>
            </a:r>
            <a:r>
              <a:rPr lang="en-US" altLang="ko-KR" sz="1600" i="1" dirty="0"/>
              <a:t>("ENGL", </a:t>
            </a:r>
            <a:r>
              <a:rPr lang="en-US" altLang="ko-KR" sz="1600" i="1" dirty="0" err="1"/>
              <a:t>session.getDepartment</a:t>
            </a:r>
            <a:r>
              <a:rPr lang="en-US" altLang="ko-KR" sz="1600" i="1" dirty="0"/>
              <a:t>());</a:t>
            </a:r>
          </a:p>
          <a:p>
            <a:pPr marL="548640" lvl="2" indent="0">
              <a:buNone/>
            </a:pPr>
            <a:r>
              <a:rPr lang="en-US" altLang="ko-KR" sz="1600" i="1" dirty="0" err="1"/>
              <a:t>assertEquals</a:t>
            </a:r>
            <a:r>
              <a:rPr lang="en-US" altLang="ko-KR" sz="1600" i="1" dirty="0"/>
              <a:t>("101", </a:t>
            </a:r>
            <a:r>
              <a:rPr lang="en-US" altLang="ko-KR" sz="1600" i="1" dirty="0" err="1"/>
              <a:t>session.getNumber</a:t>
            </a:r>
            <a:r>
              <a:rPr lang="en-US" altLang="ko-KR" sz="1600" i="1" dirty="0"/>
              <a:t>());</a:t>
            </a:r>
          </a:p>
          <a:p>
            <a:pPr marL="548640" lvl="2" indent="0">
              <a:buNone/>
            </a:pPr>
            <a:endParaRPr lang="ko-KR" altLang="en-US" sz="1600" dirty="0"/>
          </a:p>
          <a:p>
            <a:pPr marL="548640" lvl="2" indent="0">
              <a:buNone/>
            </a:pPr>
            <a:r>
              <a:rPr lang="en-US" altLang="ko-KR" sz="1600" b="1" i="1" dirty="0" err="1"/>
              <a:t>assertEquals</a:t>
            </a:r>
            <a:r>
              <a:rPr lang="en-US" altLang="ko-KR" sz="1600" b="1" i="1" dirty="0"/>
              <a:t>(0, </a:t>
            </a:r>
            <a:r>
              <a:rPr lang="en-US" altLang="ko-KR" sz="1600" b="1" i="1" dirty="0" err="1"/>
              <a:t>session.</a:t>
            </a:r>
            <a:r>
              <a:rPr lang="en-US" altLang="ko-KR" sz="1600" b="1" i="1" u="sng" dirty="0" err="1"/>
              <a:t>getNumberOfStudent</a:t>
            </a:r>
            <a:r>
              <a:rPr lang="en-US" altLang="ko-KR" sz="1600" b="1" i="1" u="sng" dirty="0" smtClean="0"/>
              <a:t>());</a:t>
            </a:r>
          </a:p>
          <a:p>
            <a:pPr marL="548640" lvl="2" indent="0">
              <a:buNone/>
            </a:pPr>
            <a:r>
              <a:rPr lang="en-US" altLang="ko-KR" sz="1600" b="1" dirty="0"/>
              <a:t>public void </a:t>
            </a:r>
            <a:r>
              <a:rPr lang="en-US" altLang="ko-KR" sz="1600" b="1" dirty="0" err="1"/>
              <a:t>testEnrollStudents</a:t>
            </a:r>
            <a:r>
              <a:rPr lang="en-US" altLang="ko-KR" sz="1600" b="1" dirty="0"/>
              <a:t>(){</a:t>
            </a:r>
          </a:p>
          <a:p>
            <a:pPr marL="548640" lvl="2" indent="0">
              <a:buNone/>
            </a:pPr>
            <a:r>
              <a:rPr lang="en-US" altLang="ko-KR" sz="1600" dirty="0" err="1"/>
              <a:t>CourseSession</a:t>
            </a:r>
            <a:r>
              <a:rPr lang="en-US" altLang="ko-KR" sz="1600" dirty="0"/>
              <a:t> session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CourseSession</a:t>
            </a:r>
            <a:r>
              <a:rPr lang="en-US" altLang="ko-KR" sz="1600" b="1" dirty="0"/>
              <a:t>("ENGL", "101");</a:t>
            </a:r>
          </a:p>
          <a:p>
            <a:pPr marL="548640" lvl="2" indent="0">
              <a:buNone/>
            </a:pPr>
            <a:r>
              <a:rPr lang="en-US" altLang="ko-KR" sz="1600" dirty="0"/>
              <a:t>Student student1 = </a:t>
            </a:r>
            <a:r>
              <a:rPr lang="en-US" altLang="ko-KR" sz="1600" b="1" dirty="0"/>
              <a:t>new Student("David");</a:t>
            </a:r>
          </a:p>
          <a:p>
            <a:pPr marL="548640" lvl="2" indent="0">
              <a:buNone/>
            </a:pPr>
            <a:r>
              <a:rPr lang="en-US" altLang="ko-KR" sz="1600" dirty="0" err="1"/>
              <a:t>session.</a:t>
            </a:r>
            <a:r>
              <a:rPr lang="en-US" altLang="ko-KR" sz="1600" u="sng" dirty="0" err="1"/>
              <a:t>enroll</a:t>
            </a:r>
            <a:r>
              <a:rPr lang="en-US" altLang="ko-KR" sz="1600" u="sng" dirty="0"/>
              <a:t>(student1);</a:t>
            </a:r>
          </a:p>
          <a:p>
            <a:pPr marL="548640" lvl="2" indent="0">
              <a:buNone/>
            </a:pPr>
            <a:r>
              <a:rPr lang="en-US" altLang="ko-KR" sz="1600" i="1" dirty="0" err="1"/>
              <a:t>assertEquals</a:t>
            </a:r>
            <a:r>
              <a:rPr lang="en-US" altLang="ko-KR" sz="1600" i="1" dirty="0"/>
              <a:t>(0, </a:t>
            </a:r>
            <a:r>
              <a:rPr lang="en-US" altLang="ko-KR" sz="1600" i="1" dirty="0" err="1"/>
              <a:t>session.getNumberOfStudent</a:t>
            </a:r>
            <a:r>
              <a:rPr lang="en-US" altLang="ko-KR" sz="1600" i="1" dirty="0"/>
              <a:t>());</a:t>
            </a:r>
          </a:p>
          <a:p>
            <a:pPr marL="548640" lvl="2" indent="0">
              <a:buNone/>
            </a:pPr>
            <a:r>
              <a:rPr lang="en-US" altLang="ko-KR" sz="1600" dirty="0"/>
              <a:t>}</a:t>
            </a:r>
            <a:endParaRPr lang="en-US" altLang="ko-KR" sz="1600" b="1" i="1" u="sng" dirty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smtClean="0"/>
              <a:t>}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04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b="1" dirty="0"/>
              <a:t>public class </a:t>
            </a:r>
            <a:r>
              <a:rPr lang="en-US" altLang="ko-KR" sz="1800" b="1" dirty="0" err="1"/>
              <a:t>CourseSession</a:t>
            </a:r>
            <a:r>
              <a:rPr lang="en-US" altLang="ko-KR" sz="1800" b="1" dirty="0"/>
              <a:t> {</a:t>
            </a:r>
          </a:p>
          <a:p>
            <a:pPr marL="548640" lvl="2" indent="0">
              <a:buNone/>
            </a:pPr>
            <a:r>
              <a:rPr lang="en-US" altLang="ko-KR" sz="1800" b="1" dirty="0" smtClean="0"/>
              <a:t>……</a:t>
            </a:r>
          </a:p>
          <a:p>
            <a:pPr marL="274320" lvl="1" indent="0">
              <a:buNone/>
            </a:pPr>
            <a:r>
              <a:rPr lang="en-US" altLang="ko-KR" sz="1800" b="1" dirty="0" smtClean="0"/>
              <a:t>private 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</a:t>
            </a:r>
            <a:r>
              <a:rPr lang="en-US" altLang="ko-KR" sz="1800" b="1" dirty="0" err="1"/>
              <a:t>numberOfStudents</a:t>
            </a:r>
            <a:r>
              <a:rPr lang="en-US" altLang="ko-KR" sz="1800" b="1" dirty="0"/>
              <a:t> = 0</a:t>
            </a:r>
            <a:r>
              <a:rPr lang="en-US" altLang="ko-KR" sz="1800" b="1" dirty="0" smtClean="0"/>
              <a:t>;</a:t>
            </a:r>
          </a:p>
          <a:p>
            <a:pPr marL="548640" lvl="2" indent="0">
              <a:buNone/>
            </a:pPr>
            <a:endParaRPr lang="en-US" altLang="ko-KR" sz="1800" b="1" dirty="0" smtClean="0"/>
          </a:p>
          <a:p>
            <a:pPr marL="548640" lvl="2" indent="0">
              <a:buNone/>
            </a:pPr>
            <a:r>
              <a:rPr lang="en-US" altLang="ko-KR" sz="1800" b="1" dirty="0" smtClean="0"/>
              <a:t>……..</a:t>
            </a:r>
            <a:endParaRPr lang="en-US" altLang="ko-KR" sz="1800" b="1" dirty="0"/>
          </a:p>
          <a:p>
            <a:pPr marL="274320" lvl="1" indent="0">
              <a:buNone/>
            </a:pPr>
            <a:r>
              <a:rPr lang="en-US" altLang="ko-KR" sz="1800" b="1" dirty="0"/>
              <a:t>public 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</a:t>
            </a:r>
            <a:r>
              <a:rPr lang="en-US" altLang="ko-KR" sz="1800" b="1" dirty="0" err="1"/>
              <a:t>getNumberOfStudent</a:t>
            </a:r>
            <a:r>
              <a:rPr lang="en-US" altLang="ko-KR" sz="1800" b="1" dirty="0"/>
              <a:t>() {</a:t>
            </a:r>
          </a:p>
          <a:p>
            <a:pPr marL="274320" lvl="1" indent="0">
              <a:buNone/>
            </a:pPr>
            <a:r>
              <a:rPr lang="en-US" altLang="ko-KR" sz="1800" b="1" dirty="0" smtClean="0"/>
              <a:t>	return </a:t>
            </a:r>
            <a:r>
              <a:rPr lang="en-US" altLang="ko-KR" sz="1800" b="1" dirty="0" err="1"/>
              <a:t>numberOfStudents</a:t>
            </a:r>
            <a:r>
              <a:rPr lang="en-US" altLang="ko-KR" sz="1800" b="1" dirty="0"/>
              <a:t>;</a:t>
            </a:r>
          </a:p>
          <a:p>
            <a:pPr marL="274320" lvl="1" indent="0">
              <a:buNone/>
            </a:pPr>
            <a:r>
              <a:rPr lang="en-US" altLang="ko-KR" sz="1800" dirty="0"/>
              <a:t>}</a:t>
            </a:r>
          </a:p>
          <a:p>
            <a:pPr marL="274320" lvl="1" indent="0">
              <a:buNone/>
            </a:pPr>
            <a:endParaRPr lang="ko-KR" altLang="en-US" sz="1800" dirty="0"/>
          </a:p>
          <a:p>
            <a:pPr marL="274320" lvl="1" indent="0">
              <a:buNone/>
            </a:pPr>
            <a:r>
              <a:rPr lang="en-US" altLang="ko-KR" sz="1800" b="1" dirty="0"/>
              <a:t>public void enroll(Student student1) {</a:t>
            </a:r>
          </a:p>
          <a:p>
            <a:pPr marL="274320" lvl="1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numberOfStudents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</a:t>
            </a:r>
            <a:r>
              <a:rPr lang="en-US" altLang="ko-KR" sz="1800" dirty="0" err="1"/>
              <a:t>numberOfStudents</a:t>
            </a:r>
            <a:r>
              <a:rPr lang="en-US" altLang="ko-KR" sz="1800" dirty="0"/>
              <a:t> +1;</a:t>
            </a:r>
          </a:p>
          <a:p>
            <a:pPr marL="274320" lvl="1" indent="0">
              <a:buNone/>
            </a:pPr>
            <a:r>
              <a:rPr lang="en-US" altLang="ko-KR" sz="1800" dirty="0" smtClean="0"/>
              <a:t>}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smtClean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673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diagram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지금까지 만든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간의 </a:t>
            </a:r>
            <a:r>
              <a:rPr lang="ko-KR" altLang="en-US" dirty="0" err="1" smtClean="0"/>
              <a:t>관계도를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그려볼까요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34" y="2564904"/>
            <a:ext cx="6512489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37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OOP </a:t>
            </a:r>
            <a:r>
              <a:rPr lang="ko-KR" altLang="en-US" dirty="0" smtClean="0"/>
              <a:t>언어에서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</a:t>
            </a:r>
            <a:r>
              <a:rPr lang="en-US" altLang="ko-KR" dirty="0" smtClean="0"/>
              <a:t>Object)</a:t>
            </a:r>
            <a:r>
              <a:rPr lang="ko-KR" altLang="en-US" dirty="0" smtClean="0"/>
              <a:t>란 </a:t>
            </a:r>
            <a:r>
              <a:rPr lang="ko-KR" altLang="en-US" dirty="0" smtClean="0"/>
              <a:t>무엇인가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추상화된 데이터 타입</a:t>
            </a:r>
            <a:r>
              <a:rPr lang="en-US" altLang="ko-KR" dirty="0"/>
              <a:t>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OOP </a:t>
            </a:r>
            <a:r>
              <a:rPr lang="ko-KR" altLang="en-US" dirty="0" smtClean="0"/>
              <a:t>언어에서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 </a:t>
            </a:r>
            <a:r>
              <a:rPr lang="ko-KR" altLang="en-US" dirty="0" smtClean="0"/>
              <a:t>무엇인가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클래스는 객체에 대한 설명이다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Class as blueprints for Objects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OOP</a:t>
            </a:r>
            <a:r>
              <a:rPr lang="ko-KR" altLang="en-US" dirty="0" smtClean="0"/>
              <a:t>언어에서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란 무엇인가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프로그램이 실행되어 객체가 생성되고 메모리 공간을 가지게 되면 이를 </a:t>
            </a:r>
            <a:r>
              <a:rPr lang="ko-KR" altLang="en-US" dirty="0" err="1" smtClean="0"/>
              <a:t>인스턴스라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1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수강한 학생 관리하기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b="1" dirty="0"/>
              <a:t>public void </a:t>
            </a:r>
            <a:r>
              <a:rPr lang="en-US" altLang="ko-KR" sz="1600" b="1" dirty="0" err="1"/>
              <a:t>testEnrollStudents</a:t>
            </a:r>
            <a:r>
              <a:rPr lang="en-US" altLang="ko-KR" sz="1600" b="1" dirty="0"/>
              <a:t>(){</a:t>
            </a:r>
          </a:p>
          <a:p>
            <a:pPr marL="274320" lvl="1" indent="0">
              <a:buNone/>
            </a:pPr>
            <a:r>
              <a:rPr lang="en-US" altLang="ko-KR" sz="1600" dirty="0" err="1"/>
              <a:t>CourseSession</a:t>
            </a:r>
            <a:r>
              <a:rPr lang="en-US" altLang="ko-KR" sz="1600" dirty="0"/>
              <a:t> session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CourseSession</a:t>
            </a:r>
            <a:r>
              <a:rPr lang="en-US" altLang="ko-KR" sz="1600" b="1" dirty="0"/>
              <a:t>("ENGL", "101");</a:t>
            </a:r>
          </a:p>
          <a:p>
            <a:pPr marL="274320" lvl="1" indent="0">
              <a:buNone/>
            </a:pPr>
            <a:r>
              <a:rPr lang="en-US" altLang="ko-KR" sz="1600" dirty="0"/>
              <a:t>Student student1 = </a:t>
            </a:r>
            <a:r>
              <a:rPr lang="en-US" altLang="ko-KR" sz="1600" b="1" dirty="0"/>
              <a:t>new Student("David");</a:t>
            </a:r>
          </a:p>
          <a:p>
            <a:pPr marL="274320" lvl="1" indent="0">
              <a:buNone/>
            </a:pPr>
            <a:r>
              <a:rPr lang="en-US" altLang="ko-KR" sz="1600" dirty="0" err="1"/>
              <a:t>session.enroll</a:t>
            </a:r>
            <a:r>
              <a:rPr lang="en-US" altLang="ko-KR" sz="1600" dirty="0"/>
              <a:t>(student1);</a:t>
            </a:r>
          </a:p>
          <a:p>
            <a:pPr marL="274320" lvl="1" indent="0">
              <a:buNone/>
            </a:pPr>
            <a:r>
              <a:rPr lang="en-US" altLang="ko-KR" sz="1600" i="1" dirty="0" err="1"/>
              <a:t>assertEquals</a:t>
            </a:r>
            <a:r>
              <a:rPr lang="en-US" altLang="ko-KR" sz="1600" i="1" dirty="0"/>
              <a:t>(1, </a:t>
            </a:r>
            <a:r>
              <a:rPr lang="en-US" altLang="ko-KR" sz="1600" i="1" dirty="0" err="1"/>
              <a:t>session.getNumberOfStudent</a:t>
            </a:r>
            <a:r>
              <a:rPr lang="en-US" altLang="ko-KR" sz="1600" i="1" dirty="0"/>
              <a:t>());</a:t>
            </a:r>
          </a:p>
          <a:p>
            <a:pPr marL="274320" lvl="1" indent="0">
              <a:buNone/>
            </a:pPr>
            <a:r>
              <a:rPr lang="en-US" altLang="ko-KR" sz="1600" dirty="0" err="1"/>
              <a:t>ArrayList</a:t>
            </a:r>
            <a:r>
              <a:rPr lang="en-US" altLang="ko-KR" sz="1600" dirty="0"/>
              <a:t>&lt;Student&gt; </a:t>
            </a:r>
            <a:r>
              <a:rPr lang="en-US" altLang="ko-KR" sz="1600" dirty="0" err="1"/>
              <a:t>allStudents</a:t>
            </a:r>
            <a:r>
              <a:rPr lang="en-US" altLang="ko-KR" sz="1600" dirty="0"/>
              <a:t> = </a:t>
            </a:r>
            <a:r>
              <a:rPr lang="en-US" altLang="ko-KR" sz="1600" u="sng" dirty="0" err="1"/>
              <a:t>session.getAllStudents</a:t>
            </a:r>
            <a:r>
              <a:rPr lang="en-US" altLang="ko-KR" sz="1600" u="sng" dirty="0"/>
              <a:t>();</a:t>
            </a:r>
          </a:p>
          <a:p>
            <a:pPr marL="274320" lvl="1" indent="0">
              <a:buNone/>
            </a:pPr>
            <a:r>
              <a:rPr lang="en-US" altLang="ko-KR" sz="1600" i="1" dirty="0" err="1"/>
              <a:t>assertEquals</a:t>
            </a:r>
            <a:r>
              <a:rPr lang="en-US" altLang="ko-KR" sz="1600" i="1" dirty="0"/>
              <a:t>(1, </a:t>
            </a:r>
            <a:r>
              <a:rPr lang="en-US" altLang="ko-KR" sz="1600" i="1" dirty="0" err="1"/>
              <a:t>allStudents.size</a:t>
            </a:r>
            <a:r>
              <a:rPr lang="en-US" altLang="ko-KR" sz="1600" i="1" dirty="0"/>
              <a:t>());</a:t>
            </a:r>
          </a:p>
          <a:p>
            <a:pPr marL="274320" lvl="1" indent="0">
              <a:buNone/>
            </a:pPr>
            <a:r>
              <a:rPr lang="en-US" altLang="ko-KR" sz="1600" i="1" dirty="0" err="1"/>
              <a:t>assertEquals</a:t>
            </a:r>
            <a:r>
              <a:rPr lang="en-US" altLang="ko-KR" sz="1600" i="1" dirty="0"/>
              <a:t>(student1, </a:t>
            </a:r>
            <a:r>
              <a:rPr lang="en-US" altLang="ko-KR" sz="1600" i="1" dirty="0" err="1"/>
              <a:t>allStudents.get</a:t>
            </a:r>
            <a:r>
              <a:rPr lang="en-US" altLang="ko-KR" sz="1600" i="1" dirty="0"/>
              <a:t>(0));</a:t>
            </a:r>
          </a:p>
          <a:p>
            <a:pPr marL="274320" lvl="1" indent="0">
              <a:buNone/>
            </a:pPr>
            <a:endParaRPr lang="ko-KR" altLang="en-US" sz="1600" dirty="0"/>
          </a:p>
          <a:p>
            <a:pPr marL="274320" lvl="1" indent="0">
              <a:buNone/>
            </a:pPr>
            <a:r>
              <a:rPr lang="en-US" altLang="ko-KR" sz="1600" dirty="0"/>
              <a:t>Student student2 = </a:t>
            </a:r>
            <a:r>
              <a:rPr lang="en-US" altLang="ko-KR" sz="1600" b="1" dirty="0"/>
              <a:t>new Student("Tomas");</a:t>
            </a:r>
          </a:p>
          <a:p>
            <a:pPr marL="274320" lvl="1" indent="0">
              <a:buNone/>
            </a:pPr>
            <a:r>
              <a:rPr lang="en-US" altLang="ko-KR" sz="1600" dirty="0" err="1"/>
              <a:t>session.enroll</a:t>
            </a:r>
            <a:r>
              <a:rPr lang="en-US" altLang="ko-KR" sz="1600" dirty="0"/>
              <a:t>(student2);</a:t>
            </a:r>
          </a:p>
          <a:p>
            <a:pPr marL="274320" lvl="1" indent="0">
              <a:buNone/>
            </a:pPr>
            <a:r>
              <a:rPr lang="en-US" altLang="ko-KR" sz="1600" i="1" dirty="0" err="1"/>
              <a:t>assertEquals</a:t>
            </a:r>
            <a:r>
              <a:rPr lang="en-US" altLang="ko-KR" sz="1600" i="1" dirty="0"/>
              <a:t>(2, </a:t>
            </a:r>
            <a:r>
              <a:rPr lang="en-US" altLang="ko-KR" sz="1600" i="1" dirty="0" err="1"/>
              <a:t>session.getNumberOfStudent</a:t>
            </a:r>
            <a:r>
              <a:rPr lang="en-US" altLang="ko-KR" sz="1600" i="1" dirty="0"/>
              <a:t>());</a:t>
            </a:r>
          </a:p>
          <a:p>
            <a:pPr marL="274320" lvl="1" indent="0">
              <a:buNone/>
            </a:pPr>
            <a:r>
              <a:rPr lang="en-US" altLang="ko-KR" sz="1600" i="1" dirty="0" err="1"/>
              <a:t>assertEquals</a:t>
            </a:r>
            <a:r>
              <a:rPr lang="en-US" altLang="ko-KR" sz="1600" i="1" dirty="0"/>
              <a:t>(2, </a:t>
            </a:r>
            <a:r>
              <a:rPr lang="en-US" altLang="ko-KR" sz="1600" i="1" dirty="0" err="1"/>
              <a:t>allStudents.size</a:t>
            </a:r>
            <a:r>
              <a:rPr lang="en-US" altLang="ko-KR" sz="1600" i="1" dirty="0"/>
              <a:t>());</a:t>
            </a:r>
          </a:p>
          <a:p>
            <a:pPr marL="274320" lvl="1" indent="0">
              <a:buNone/>
            </a:pPr>
            <a:r>
              <a:rPr lang="en-US" altLang="ko-KR" sz="1600" i="1" dirty="0" err="1"/>
              <a:t>assertEquals</a:t>
            </a:r>
            <a:r>
              <a:rPr lang="en-US" altLang="ko-KR" sz="1600" i="1" dirty="0"/>
              <a:t>(student1, </a:t>
            </a:r>
            <a:r>
              <a:rPr lang="en-US" altLang="ko-KR" sz="1600" i="1" dirty="0" err="1"/>
              <a:t>allStudents.get</a:t>
            </a:r>
            <a:r>
              <a:rPr lang="en-US" altLang="ko-KR" sz="1600" i="1" dirty="0"/>
              <a:t>(0));</a:t>
            </a:r>
          </a:p>
          <a:p>
            <a:pPr marL="274320" lvl="1" indent="0">
              <a:buNone/>
            </a:pPr>
            <a:r>
              <a:rPr lang="en-US" altLang="ko-KR" sz="1600" i="1" dirty="0" err="1"/>
              <a:t>assertEquals</a:t>
            </a:r>
            <a:r>
              <a:rPr lang="en-US" altLang="ko-KR" sz="1600" i="1" dirty="0"/>
              <a:t>(student2, </a:t>
            </a:r>
            <a:r>
              <a:rPr lang="en-US" altLang="ko-KR" sz="1600" i="1" dirty="0" err="1"/>
              <a:t>allStudents.get</a:t>
            </a:r>
            <a:r>
              <a:rPr lang="en-US" altLang="ko-KR" sz="1600" i="1" dirty="0"/>
              <a:t>(1</a:t>
            </a:r>
            <a:r>
              <a:rPr lang="en-US" altLang="ko-KR" sz="1600" i="1" dirty="0" smtClean="0"/>
              <a:t>))</a:t>
            </a:r>
            <a:endParaRPr lang="ko-KR" altLang="en-US" sz="1600" dirty="0"/>
          </a:p>
          <a:p>
            <a:endParaRPr lang="ko-KR" altLang="en-US" sz="1600" dirty="0" smtClean="0"/>
          </a:p>
          <a:p>
            <a:pPr marL="0" indent="0">
              <a:buNone/>
            </a:pP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8805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자료구조 중 배열을 구현한 클래스</a:t>
            </a:r>
            <a:endParaRPr lang="en-US" altLang="ko-KR" dirty="0" smtClean="0"/>
          </a:p>
          <a:p>
            <a:r>
              <a:rPr lang="en-US" altLang="ko-KR" dirty="0" err="1"/>
              <a:t>j</a:t>
            </a:r>
            <a:r>
              <a:rPr lang="en-US" altLang="ko-KR" dirty="0" err="1" smtClean="0"/>
              <a:t>ava.util</a:t>
            </a:r>
            <a:r>
              <a:rPr lang="en-US" altLang="ko-KR" dirty="0" smtClean="0"/>
              <a:t> package</a:t>
            </a:r>
            <a:r>
              <a:rPr lang="ko-KR" altLang="en-US" dirty="0" smtClean="0"/>
              <a:t>에  구현</a:t>
            </a:r>
            <a:endParaRPr lang="en-US" altLang="ko-KR" dirty="0" smtClean="0"/>
          </a:p>
          <a:p>
            <a:r>
              <a:rPr lang="ko-KR" altLang="en-US" dirty="0" smtClean="0"/>
              <a:t>모든 클래스를 배열로 저장할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클래스를 지정하기 위해 </a:t>
            </a:r>
            <a:r>
              <a:rPr lang="en-US" altLang="ko-KR" dirty="0" smtClean="0"/>
              <a:t>parameterized type</a:t>
            </a:r>
            <a:r>
              <a:rPr lang="ko-KR" altLang="en-US" dirty="0" smtClean="0"/>
              <a:t>을 사용할 수 있음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ArrayList</a:t>
            </a:r>
            <a:r>
              <a:rPr lang="en-US" altLang="ko-KR" dirty="0" smtClean="0"/>
              <a:t>&lt;String&gt; list = new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&lt;String&gt;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Java doc API</a:t>
            </a:r>
            <a:r>
              <a:rPr lang="ko-KR" altLang="en-US" dirty="0" smtClean="0"/>
              <a:t>와 소스 참고 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9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/>
              <a:t>private </a:t>
            </a:r>
            <a:r>
              <a:rPr lang="en-US" altLang="ko-KR" sz="1800" b="1" dirty="0" err="1"/>
              <a:t>ArrayList</a:t>
            </a:r>
            <a:r>
              <a:rPr lang="en-US" altLang="ko-KR" sz="1800" b="1" dirty="0"/>
              <a:t>&lt;Student&gt; students = new </a:t>
            </a:r>
            <a:r>
              <a:rPr lang="en-US" altLang="ko-KR" sz="1800" b="1" dirty="0" err="1"/>
              <a:t>ArrayList</a:t>
            </a:r>
            <a:r>
              <a:rPr lang="en-US" altLang="ko-KR" sz="1800" b="1" dirty="0"/>
              <a:t>&lt;Student&gt;();</a:t>
            </a:r>
            <a:endParaRPr lang="en-US" altLang="ko-KR" sz="1800" b="1" dirty="0" smtClean="0"/>
          </a:p>
          <a:p>
            <a:pPr marL="0" indent="0">
              <a:buNone/>
            </a:pPr>
            <a:endParaRPr lang="en-US" altLang="ko-KR" sz="1800" b="1" dirty="0"/>
          </a:p>
          <a:p>
            <a:pPr marL="274320" lvl="1" indent="0">
              <a:buNone/>
            </a:pPr>
            <a:r>
              <a:rPr lang="en-US" altLang="ko-KR" sz="1800" b="1" dirty="0" smtClean="0"/>
              <a:t>public </a:t>
            </a:r>
            <a:r>
              <a:rPr lang="en-US" altLang="ko-KR" sz="1800" b="1" dirty="0"/>
              <a:t>void enroll(Student student1) {</a:t>
            </a:r>
          </a:p>
          <a:p>
            <a:pPr marL="274320" lvl="1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numberOfStudents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</a:t>
            </a:r>
            <a:r>
              <a:rPr lang="en-US" altLang="ko-KR" sz="1800" dirty="0" err="1"/>
              <a:t>numberOfStudents</a:t>
            </a:r>
            <a:r>
              <a:rPr lang="en-US" altLang="ko-KR" sz="1800" dirty="0"/>
              <a:t> +1;</a:t>
            </a:r>
          </a:p>
          <a:p>
            <a:pPr marL="274320" lvl="1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students.add</a:t>
            </a:r>
            <a:r>
              <a:rPr lang="en-US" altLang="ko-KR" sz="1800" dirty="0" smtClean="0"/>
              <a:t>(student1</a:t>
            </a:r>
            <a:r>
              <a:rPr lang="en-US" altLang="ko-KR" sz="1800" dirty="0"/>
              <a:t>);</a:t>
            </a:r>
          </a:p>
          <a:p>
            <a:pPr marL="274320" lvl="1" indent="0">
              <a:buNone/>
            </a:pPr>
            <a:r>
              <a:rPr lang="en-US" altLang="ko-KR" sz="1800" dirty="0"/>
              <a:t>}</a:t>
            </a:r>
          </a:p>
          <a:p>
            <a:pPr marL="274320" lvl="1" indent="0">
              <a:buNone/>
            </a:pPr>
            <a:endParaRPr lang="ko-KR" altLang="en-US" sz="1800" dirty="0"/>
          </a:p>
          <a:p>
            <a:pPr marL="274320" lvl="1" indent="0">
              <a:buNone/>
            </a:pPr>
            <a:r>
              <a:rPr lang="en-US" altLang="ko-KR" sz="1800" b="1" dirty="0"/>
              <a:t>public </a:t>
            </a:r>
            <a:r>
              <a:rPr lang="en-US" altLang="ko-KR" sz="1800" b="1" u="sng" dirty="0" err="1"/>
              <a:t>ArrayList</a:t>
            </a:r>
            <a:r>
              <a:rPr lang="en-US" altLang="ko-KR" sz="1800" b="1" u="sng" dirty="0"/>
              <a:t> </a:t>
            </a:r>
            <a:r>
              <a:rPr lang="en-US" altLang="ko-KR" sz="1800" b="1" u="sng" dirty="0" err="1"/>
              <a:t>getAllStudents</a:t>
            </a:r>
            <a:r>
              <a:rPr lang="en-US" altLang="ko-KR" sz="1800" b="1" u="sng" dirty="0"/>
              <a:t>() {</a:t>
            </a:r>
          </a:p>
          <a:p>
            <a:pPr marL="274320" lvl="1" indent="0">
              <a:buNone/>
            </a:pPr>
            <a:r>
              <a:rPr lang="en-US" altLang="ko-KR" sz="1800" b="1" dirty="0" smtClean="0"/>
              <a:t>	return </a:t>
            </a:r>
            <a:r>
              <a:rPr lang="en-US" altLang="ko-KR" sz="1800" b="1" dirty="0"/>
              <a:t>students;</a:t>
            </a:r>
          </a:p>
          <a:p>
            <a:pPr marL="274320" lvl="1" indent="0">
              <a:buNone/>
            </a:pPr>
            <a:r>
              <a:rPr lang="en-US" altLang="ko-KR" sz="1800" dirty="0"/>
              <a:t>}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728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b="1" dirty="0"/>
              <a:t>private </a:t>
            </a:r>
            <a:r>
              <a:rPr lang="en-US" altLang="ko-KR" sz="1400" b="1" dirty="0" err="1"/>
              <a:t>CourseSession</a:t>
            </a:r>
            <a:r>
              <a:rPr lang="en-US" altLang="ko-KR" sz="1400" b="1" dirty="0"/>
              <a:t> session;</a:t>
            </a:r>
          </a:p>
          <a:p>
            <a:pPr marL="0" indent="0">
              <a:buNone/>
            </a:pPr>
            <a:r>
              <a:rPr lang="en-US" altLang="ko-KR" sz="1400" b="1" dirty="0"/>
              <a:t>public void </a:t>
            </a:r>
            <a:r>
              <a:rPr lang="en-US" altLang="ko-KR" sz="1400" b="1" dirty="0" err="1"/>
              <a:t>setUp</a:t>
            </a:r>
            <a:r>
              <a:rPr lang="en-US" altLang="ko-KR" sz="1400" b="1" dirty="0" smtClean="0"/>
              <a:t>(){</a:t>
            </a:r>
          </a:p>
          <a:p>
            <a:pPr marL="274320" lvl="1" indent="0">
              <a:buNone/>
            </a:pPr>
            <a:r>
              <a:rPr lang="en-US" altLang="ko-KR" sz="1400" dirty="0" smtClean="0"/>
              <a:t>session </a:t>
            </a:r>
            <a:r>
              <a:rPr lang="en-US" altLang="ko-KR" sz="1400" dirty="0"/>
              <a:t>= new </a:t>
            </a:r>
            <a:r>
              <a:rPr lang="en-US" altLang="ko-KR" sz="1400" dirty="0" err="1"/>
              <a:t>CourseSession</a:t>
            </a:r>
            <a:r>
              <a:rPr lang="en-US" altLang="ko-KR" sz="1400" dirty="0"/>
              <a:t>("ENGL", "101");</a:t>
            </a:r>
          </a:p>
          <a:p>
            <a:pPr marL="0" indent="0">
              <a:buNone/>
            </a:pPr>
            <a:r>
              <a:rPr lang="en-US" altLang="ko-KR" sz="1400" dirty="0" smtClean="0"/>
              <a:t>}</a:t>
            </a:r>
            <a:endParaRPr lang="en-US" altLang="ko-KR" sz="1400" b="1" dirty="0" smtClean="0"/>
          </a:p>
          <a:p>
            <a:pPr marL="0" indent="0">
              <a:buNone/>
            </a:pPr>
            <a:r>
              <a:rPr lang="en-US" altLang="ko-KR" sz="1400" b="1" dirty="0" smtClean="0"/>
              <a:t>public </a:t>
            </a:r>
            <a:r>
              <a:rPr lang="en-US" altLang="ko-KR" sz="1400" b="1" dirty="0"/>
              <a:t>void </a:t>
            </a:r>
            <a:r>
              <a:rPr lang="en-US" altLang="ko-KR" sz="1400" b="1" dirty="0" err="1"/>
              <a:t>testEnrollStudents</a:t>
            </a:r>
            <a:r>
              <a:rPr lang="en-US" altLang="ko-KR" sz="1400" b="1" dirty="0"/>
              <a:t>(){</a:t>
            </a:r>
          </a:p>
          <a:p>
            <a:pPr marL="274320" lvl="1" indent="0">
              <a:buNone/>
            </a:pPr>
            <a:r>
              <a:rPr lang="en-US" altLang="ko-KR" sz="1400" dirty="0"/>
              <a:t>//</a:t>
            </a:r>
            <a:r>
              <a:rPr lang="en-US" altLang="ko-KR" sz="1400" dirty="0" err="1"/>
              <a:t>CourseSession</a:t>
            </a:r>
            <a:r>
              <a:rPr lang="en-US" altLang="ko-KR" sz="1400" dirty="0"/>
              <a:t> session = new </a:t>
            </a:r>
            <a:r>
              <a:rPr lang="en-US" altLang="ko-KR" sz="1400" dirty="0" err="1"/>
              <a:t>CourseSession</a:t>
            </a:r>
            <a:r>
              <a:rPr lang="en-US" altLang="ko-KR" sz="1400" dirty="0"/>
              <a:t>("ENGL", "101");</a:t>
            </a:r>
          </a:p>
          <a:p>
            <a:pPr marL="274320" lvl="1" indent="0">
              <a:buNone/>
            </a:pPr>
            <a:r>
              <a:rPr lang="en-US" altLang="ko-KR" sz="1400" dirty="0"/>
              <a:t>Student student1 = </a:t>
            </a:r>
            <a:r>
              <a:rPr lang="en-US" altLang="ko-KR" sz="1400" b="1" dirty="0"/>
              <a:t>new Student("David");</a:t>
            </a:r>
          </a:p>
          <a:p>
            <a:pPr marL="274320" lvl="1" indent="0">
              <a:buNone/>
            </a:pPr>
            <a:r>
              <a:rPr lang="en-US" altLang="ko-KR" sz="1400" dirty="0" err="1"/>
              <a:t>session.enroll</a:t>
            </a:r>
            <a:r>
              <a:rPr lang="en-US" altLang="ko-KR" sz="1400" dirty="0"/>
              <a:t>(student1);</a:t>
            </a:r>
          </a:p>
          <a:p>
            <a:pPr marL="274320" lvl="1" indent="0">
              <a:buNone/>
            </a:pPr>
            <a:r>
              <a:rPr lang="en-US" altLang="ko-KR" sz="1400" i="1" dirty="0" err="1"/>
              <a:t>assertEquals</a:t>
            </a:r>
            <a:r>
              <a:rPr lang="en-US" altLang="ko-KR" sz="1400" i="1" dirty="0"/>
              <a:t>(1, </a:t>
            </a:r>
            <a:r>
              <a:rPr lang="en-US" altLang="ko-KR" sz="1400" i="1" dirty="0" err="1"/>
              <a:t>session.getNumberOfStudent</a:t>
            </a:r>
            <a:r>
              <a:rPr lang="en-US" altLang="ko-KR" sz="1400" i="1" dirty="0"/>
              <a:t>());</a:t>
            </a:r>
          </a:p>
          <a:p>
            <a:pPr marL="274320" lvl="1" indent="0">
              <a:buNone/>
            </a:pPr>
            <a:r>
              <a:rPr lang="en-US" altLang="ko-KR" sz="1400" dirty="0" err="1"/>
              <a:t>ArrayList</a:t>
            </a:r>
            <a:r>
              <a:rPr lang="en-US" altLang="ko-KR" sz="1400" dirty="0"/>
              <a:t>&lt;Student&gt; </a:t>
            </a:r>
            <a:r>
              <a:rPr lang="en-US" altLang="ko-KR" sz="1400" u="sng" dirty="0" err="1"/>
              <a:t>allStudents</a:t>
            </a:r>
            <a:r>
              <a:rPr lang="en-US" altLang="ko-KR" sz="1400" u="sng" dirty="0"/>
              <a:t> = </a:t>
            </a:r>
            <a:r>
              <a:rPr lang="en-US" altLang="ko-KR" sz="1400" u="sng" dirty="0" err="1"/>
              <a:t>session.getAllStudents</a:t>
            </a:r>
            <a:r>
              <a:rPr lang="en-US" altLang="ko-KR" sz="1400" u="sng" dirty="0"/>
              <a:t>();</a:t>
            </a:r>
          </a:p>
          <a:p>
            <a:pPr marL="274320" lvl="1" indent="0">
              <a:buNone/>
            </a:pPr>
            <a:r>
              <a:rPr lang="en-US" altLang="ko-KR" sz="1400" i="1" dirty="0" err="1"/>
              <a:t>assertEquals</a:t>
            </a:r>
            <a:r>
              <a:rPr lang="en-US" altLang="ko-KR" sz="1400" i="1" dirty="0"/>
              <a:t>(1, </a:t>
            </a:r>
            <a:r>
              <a:rPr lang="en-US" altLang="ko-KR" sz="1400" i="1" dirty="0" err="1"/>
              <a:t>session.getNumberOfStudent</a:t>
            </a:r>
            <a:r>
              <a:rPr lang="en-US" altLang="ko-KR" sz="1400" i="1" dirty="0"/>
              <a:t>());</a:t>
            </a:r>
          </a:p>
          <a:p>
            <a:pPr marL="274320" lvl="1" indent="0">
              <a:buNone/>
            </a:pPr>
            <a:r>
              <a:rPr lang="en-US" altLang="ko-KR" sz="1400" i="1" dirty="0" err="1"/>
              <a:t>assertEquals</a:t>
            </a:r>
            <a:r>
              <a:rPr lang="en-US" altLang="ko-KR" sz="1400" i="1" dirty="0"/>
              <a:t>(student1, </a:t>
            </a:r>
            <a:r>
              <a:rPr lang="en-US" altLang="ko-KR" sz="1400" i="1" dirty="0" err="1"/>
              <a:t>session.get</a:t>
            </a:r>
            <a:r>
              <a:rPr lang="en-US" altLang="ko-KR" sz="1400" i="1" dirty="0"/>
              <a:t>(0));</a:t>
            </a:r>
          </a:p>
          <a:p>
            <a:pPr marL="274320" lvl="1" indent="0">
              <a:buNone/>
            </a:pPr>
            <a:endParaRPr lang="ko-KR" altLang="en-US" sz="1400" dirty="0"/>
          </a:p>
          <a:p>
            <a:pPr marL="274320" lvl="1" indent="0">
              <a:buNone/>
            </a:pPr>
            <a:r>
              <a:rPr lang="en-US" altLang="ko-KR" sz="1400" dirty="0"/>
              <a:t>Student student2 = </a:t>
            </a:r>
            <a:r>
              <a:rPr lang="en-US" altLang="ko-KR" sz="1400" b="1" dirty="0"/>
              <a:t>new Student("Tomas");</a:t>
            </a:r>
          </a:p>
          <a:p>
            <a:pPr marL="274320" lvl="1" indent="0">
              <a:buNone/>
            </a:pPr>
            <a:r>
              <a:rPr lang="en-US" altLang="ko-KR" sz="1400" dirty="0" err="1"/>
              <a:t>session.enroll</a:t>
            </a:r>
            <a:r>
              <a:rPr lang="en-US" altLang="ko-KR" sz="1400" dirty="0"/>
              <a:t>(student2);</a:t>
            </a:r>
          </a:p>
          <a:p>
            <a:pPr marL="274320" lvl="1" indent="0">
              <a:buNone/>
            </a:pPr>
            <a:r>
              <a:rPr lang="en-US" altLang="ko-KR" sz="1400" i="1" dirty="0" err="1"/>
              <a:t>assertEquals</a:t>
            </a:r>
            <a:r>
              <a:rPr lang="en-US" altLang="ko-KR" sz="1400" i="1" dirty="0"/>
              <a:t>(2, </a:t>
            </a:r>
            <a:r>
              <a:rPr lang="en-US" altLang="ko-KR" sz="1400" i="1" dirty="0" err="1"/>
              <a:t>session.getNumberOfStudent</a:t>
            </a:r>
            <a:r>
              <a:rPr lang="en-US" altLang="ko-KR" sz="1400" i="1" dirty="0"/>
              <a:t>());</a:t>
            </a:r>
          </a:p>
          <a:p>
            <a:pPr marL="274320" lvl="1" indent="0">
              <a:buNone/>
            </a:pPr>
            <a:r>
              <a:rPr lang="en-US" altLang="ko-KR" sz="1400" i="1" dirty="0" err="1"/>
              <a:t>assertEquals</a:t>
            </a:r>
            <a:r>
              <a:rPr lang="en-US" altLang="ko-KR" sz="1400" i="1" dirty="0"/>
              <a:t>(student1, </a:t>
            </a:r>
            <a:r>
              <a:rPr lang="en-US" altLang="ko-KR" sz="1400" i="1" dirty="0" err="1"/>
              <a:t>session.get</a:t>
            </a:r>
            <a:r>
              <a:rPr lang="en-US" altLang="ko-KR" sz="1400" i="1" dirty="0"/>
              <a:t>(0));</a:t>
            </a:r>
          </a:p>
          <a:p>
            <a:pPr marL="274320" lvl="1" indent="0">
              <a:buNone/>
            </a:pPr>
            <a:r>
              <a:rPr lang="en-US" altLang="ko-KR" sz="1400" i="1" dirty="0" err="1"/>
              <a:t>assertEquals</a:t>
            </a:r>
            <a:r>
              <a:rPr lang="en-US" altLang="ko-KR" sz="1400" i="1" dirty="0"/>
              <a:t>(student2, </a:t>
            </a:r>
            <a:r>
              <a:rPr lang="en-US" altLang="ko-KR" sz="1400" i="1" dirty="0" err="1"/>
              <a:t>session.get</a:t>
            </a:r>
            <a:r>
              <a:rPr lang="en-US" altLang="ko-KR" sz="1400" i="1" dirty="0"/>
              <a:t>(1));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622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모서리가 둥근 직사각형 2"/>
          <p:cNvSpPr>
            <a:spLocks noChangeArrowheads="1"/>
          </p:cNvSpPr>
          <p:nvPr/>
        </p:nvSpPr>
        <p:spPr bwMode="auto">
          <a:xfrm>
            <a:off x="468313" y="1646238"/>
            <a:ext cx="8143875" cy="41592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ko-KR" sz="2000">
                <a:solidFill>
                  <a:schemeClr val="tx1"/>
                </a:solidFill>
                <a:ea typeface="굴림" pitchFamily="50" charset="-127"/>
              </a:rPr>
              <a:t>public class SlippTest extends TestCase{</a:t>
            </a:r>
          </a:p>
          <a:p>
            <a:pPr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ko-KR" sz="2000">
                <a:solidFill>
                  <a:schemeClr val="tx1"/>
                </a:solidFill>
                <a:ea typeface="굴림" pitchFamily="50" charset="-127"/>
              </a:rPr>
              <a:t>	public void setUp() {</a:t>
            </a:r>
          </a:p>
          <a:p>
            <a:pPr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ko-KR" sz="2000">
                <a:solidFill>
                  <a:schemeClr val="tx1"/>
                </a:solidFill>
                <a:ea typeface="굴림" pitchFamily="50" charset="-127"/>
              </a:rPr>
              <a:t>	}</a:t>
            </a:r>
          </a:p>
          <a:p>
            <a:pPr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ko-KR" sz="2000">
                <a:solidFill>
                  <a:schemeClr val="tx1"/>
                </a:solidFill>
                <a:ea typeface="굴림" pitchFamily="50" charset="-127"/>
              </a:rPr>
              <a:t>	</a:t>
            </a:r>
          </a:p>
          <a:p>
            <a:pPr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ko-KR" sz="2000">
                <a:solidFill>
                  <a:schemeClr val="tx1"/>
                </a:solidFill>
                <a:ea typeface="굴림" pitchFamily="50" charset="-127"/>
              </a:rPr>
              <a:t>	public void test1() throws Exception {	</a:t>
            </a:r>
          </a:p>
          <a:p>
            <a:pPr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ko-KR" sz="2000">
                <a:solidFill>
                  <a:schemeClr val="tx1"/>
                </a:solidFill>
                <a:ea typeface="굴림" pitchFamily="50" charset="-127"/>
              </a:rPr>
              <a:t>	}</a:t>
            </a:r>
          </a:p>
          <a:p>
            <a:pPr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ko-KR" sz="2000">
                <a:solidFill>
                  <a:schemeClr val="tx1"/>
                </a:solidFill>
                <a:ea typeface="굴림" pitchFamily="50" charset="-127"/>
              </a:rPr>
              <a:t>	</a:t>
            </a:r>
          </a:p>
          <a:p>
            <a:pPr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ko-KR" sz="2000">
                <a:solidFill>
                  <a:schemeClr val="tx1"/>
                </a:solidFill>
                <a:ea typeface="굴림" pitchFamily="50" charset="-127"/>
              </a:rPr>
              <a:t>	public void test2() throws Exception {</a:t>
            </a:r>
          </a:p>
          <a:p>
            <a:pPr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ko-KR" sz="2000">
                <a:solidFill>
                  <a:schemeClr val="tx1"/>
                </a:solidFill>
                <a:ea typeface="굴림" pitchFamily="50" charset="-127"/>
              </a:rPr>
              <a:t>	}</a:t>
            </a:r>
          </a:p>
          <a:p>
            <a:pPr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ko-KR" sz="2000">
                <a:solidFill>
                  <a:schemeClr val="tx1"/>
                </a:solidFill>
                <a:ea typeface="굴림" pitchFamily="50" charset="-127"/>
              </a:rPr>
              <a:t>	</a:t>
            </a:r>
          </a:p>
          <a:p>
            <a:pPr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ko-KR" sz="2000">
                <a:solidFill>
                  <a:schemeClr val="tx1"/>
                </a:solidFill>
                <a:ea typeface="굴림" pitchFamily="50" charset="-127"/>
              </a:rPr>
              <a:t>	public void tearDown() {</a:t>
            </a:r>
          </a:p>
          <a:p>
            <a:pPr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ko-KR" sz="2000">
                <a:solidFill>
                  <a:schemeClr val="tx1"/>
                </a:solidFill>
                <a:ea typeface="굴림" pitchFamily="50" charset="-127"/>
              </a:rPr>
              <a:t>	}</a:t>
            </a:r>
          </a:p>
          <a:p>
            <a:pPr latin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ko-KR" sz="2000">
                <a:solidFill>
                  <a:schemeClr val="tx1"/>
                </a:solidFill>
                <a:ea typeface="굴림" pitchFamily="50" charset="-127"/>
              </a:rPr>
              <a:t>}</a:t>
            </a:r>
            <a:endParaRPr kumimoji="0" lang="ko-KR" altLang="en-US" sz="200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9113" y="357188"/>
            <a:ext cx="6481762" cy="755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91440" rIns="90000" bIns="46800">
            <a:spAutoFit/>
          </a:bodyPr>
          <a:lstStyle/>
          <a:p>
            <a:pPr latinLnBrk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ko-KR" altLang="en-US" sz="4000" dirty="0">
                <a:latin typeface="Arial" pitchFamily="34" charset="0"/>
                <a:ea typeface="굴림" pitchFamily="50" charset="-127"/>
                <a:cs typeface="+mn-cs"/>
              </a:rPr>
              <a:t>메소드 실행 순서</a:t>
            </a:r>
            <a:endParaRPr kumimoji="0" lang="ko-KR" sz="4000" dirty="0">
              <a:latin typeface="Arial" pitchFamily="34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40221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패키지와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Package</a:t>
            </a:r>
          </a:p>
          <a:p>
            <a:pPr lvl="1"/>
            <a:r>
              <a:rPr lang="ko-KR" altLang="en-US" dirty="0" smtClean="0"/>
              <a:t>관련된 클래스를 모아두는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자바에서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를 제공한다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유일한 클래스의 이름을 제공하고 클래스 이름이 겹치는 가능성을 최소화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sis.studentinfo.Student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sis.thirtparty.Student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자바의 패키지는 소문자로 명명한다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import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클래스의 위치를 나타내주기 위해 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java.util.ArrayList</a:t>
            </a:r>
            <a:r>
              <a:rPr lang="ko-KR" altLang="en-US" dirty="0" smtClean="0"/>
              <a:t>가 아닌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로 사용할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실제 프로젝트 개발에서는 모든 클래스는 기본 패키지가 아닌 어떤 패키지에 속해야만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패키지 이름은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javax</a:t>
            </a:r>
            <a:r>
              <a:rPr lang="ko-KR" altLang="en-US" dirty="0" smtClean="0"/>
              <a:t>로 시작할 수 없다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Import java.util.* </a:t>
            </a:r>
            <a:r>
              <a:rPr lang="ko-KR" altLang="en-US" dirty="0" smtClean="0"/>
              <a:t>와 같이 표현될 수도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27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</a:t>
            </a:r>
            <a:r>
              <a:rPr lang="ko-KR" altLang="en-US" dirty="0" smtClean="0"/>
              <a:t>날짜 정보 추가 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ToDo</a:t>
            </a:r>
            <a:r>
              <a:rPr lang="en-US" altLang="ko-KR" dirty="0" smtClean="0"/>
              <a:t>…</a:t>
            </a:r>
          </a:p>
          <a:p>
            <a:pPr lvl="1"/>
            <a:r>
              <a:rPr lang="ko-KR" altLang="en-US" dirty="0" smtClean="0"/>
              <a:t>학생정보 시스템에서 강의는 강의의 시작 과 끝 날짜를 가진다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정보를 포함하자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HowTo</a:t>
            </a:r>
            <a:r>
              <a:rPr lang="en-US" altLang="ko-KR" dirty="0" smtClean="0"/>
              <a:t>…</a:t>
            </a:r>
          </a:p>
          <a:p>
            <a:pPr lvl="1"/>
            <a:r>
              <a:rPr lang="en-US" altLang="ko-KR" dirty="0" err="1" smtClean="0"/>
              <a:t>java.util.Date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이용하여 날짜 정보를 추가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생성자를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overloading </a:t>
            </a:r>
            <a:r>
              <a:rPr lang="ko-KR" altLang="en-US" dirty="0" smtClean="0"/>
              <a:t>하여 강의 생성시 시작 날짜를 넣을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적절한 강의 날짜를 계산하여 </a:t>
            </a:r>
            <a:r>
              <a:rPr lang="en-US" altLang="ko-KR" dirty="0" err="1" smtClean="0"/>
              <a:t>endDate</a:t>
            </a:r>
            <a:r>
              <a:rPr lang="ko-KR" altLang="en-US" dirty="0" smtClean="0"/>
              <a:t>를 얻어온다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786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CourseSessionTest.java </a:t>
            </a:r>
            <a:r>
              <a:rPr lang="ko-KR" altLang="en-US" dirty="0" smtClean="0"/>
              <a:t>테스트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public void </a:t>
            </a:r>
            <a:r>
              <a:rPr lang="en-US" altLang="ko-KR" b="1" dirty="0" err="1"/>
              <a:t>testCourseDates</a:t>
            </a:r>
            <a:r>
              <a:rPr lang="en-US" altLang="ko-KR" b="1" dirty="0"/>
              <a:t>(){</a:t>
            </a:r>
          </a:p>
          <a:p>
            <a:pPr marL="274320" lvl="1" indent="0">
              <a:buNone/>
            </a:pPr>
            <a:r>
              <a:rPr lang="en-US" altLang="ko-KR" b="1" dirty="0" err="1"/>
              <a:t>int</a:t>
            </a:r>
            <a:r>
              <a:rPr lang="en-US" altLang="ko-KR" b="1" dirty="0"/>
              <a:t> year = </a:t>
            </a:r>
            <a:r>
              <a:rPr lang="en-US" altLang="ko-KR" b="1" dirty="0" smtClean="0"/>
              <a:t>103</a:t>
            </a:r>
            <a:r>
              <a:rPr lang="en-US" altLang="ko-KR" b="1" dirty="0"/>
              <a:t>;</a:t>
            </a:r>
          </a:p>
          <a:p>
            <a:pPr marL="274320" lvl="1" indent="0">
              <a:buNone/>
            </a:pPr>
            <a:r>
              <a:rPr lang="en-US" altLang="ko-KR" b="1" dirty="0" err="1"/>
              <a:t>int</a:t>
            </a:r>
            <a:r>
              <a:rPr lang="en-US" altLang="ko-KR" b="1" dirty="0"/>
              <a:t> month = </a:t>
            </a:r>
            <a:r>
              <a:rPr lang="en-US" altLang="ko-KR" b="1" dirty="0" smtClean="0"/>
              <a:t>0;</a:t>
            </a:r>
            <a:endParaRPr lang="en-US" altLang="ko-KR" b="1" dirty="0"/>
          </a:p>
          <a:p>
            <a:pPr marL="274320" lvl="1" indent="0">
              <a:buNone/>
            </a:pPr>
            <a:r>
              <a:rPr lang="en-US" altLang="ko-KR" b="1" dirty="0" err="1"/>
              <a:t>int</a:t>
            </a:r>
            <a:r>
              <a:rPr lang="en-US" altLang="ko-KR" b="1" dirty="0"/>
              <a:t> date = 6;</a:t>
            </a:r>
          </a:p>
          <a:p>
            <a:pPr marL="274320" lvl="1" indent="0">
              <a:buNone/>
            </a:pPr>
            <a:endParaRPr lang="ko-KR" altLang="en-US" dirty="0"/>
          </a:p>
          <a:p>
            <a:pPr marL="274320" lvl="1" indent="0">
              <a:buNone/>
            </a:pPr>
            <a:r>
              <a:rPr lang="en-US" altLang="ko-KR" dirty="0"/>
              <a:t>Date </a:t>
            </a:r>
            <a:r>
              <a:rPr lang="en-US" altLang="ko-KR" dirty="0" err="1"/>
              <a:t>startDate</a:t>
            </a:r>
            <a:r>
              <a:rPr lang="en-US" altLang="ko-KR" dirty="0"/>
              <a:t> = </a:t>
            </a:r>
            <a:r>
              <a:rPr lang="en-US" altLang="ko-KR" b="1" dirty="0"/>
              <a:t>new </a:t>
            </a:r>
            <a:r>
              <a:rPr lang="en-US" altLang="ko-KR" b="1" u="sng" strike="sngStrike" dirty="0"/>
              <a:t>Date(year, month, date);</a:t>
            </a:r>
          </a:p>
          <a:p>
            <a:pPr marL="274320" lvl="1" indent="0">
              <a:buNone/>
            </a:pPr>
            <a:endParaRPr lang="ko-KR" altLang="en-US" dirty="0"/>
          </a:p>
          <a:p>
            <a:pPr marL="274320" lvl="1" indent="0">
              <a:buNone/>
            </a:pPr>
            <a:r>
              <a:rPr lang="en-US" altLang="ko-KR" dirty="0" err="1"/>
              <a:t>CourseSession</a:t>
            </a:r>
            <a:r>
              <a:rPr lang="en-US" altLang="ko-KR" dirty="0"/>
              <a:t> session = </a:t>
            </a:r>
            <a:r>
              <a:rPr lang="en-US" altLang="ko-KR" b="1" dirty="0"/>
              <a:t>new </a:t>
            </a:r>
            <a:r>
              <a:rPr lang="en-US" altLang="ko-KR" b="1" dirty="0" err="1"/>
              <a:t>CourseSession</a:t>
            </a:r>
            <a:r>
              <a:rPr lang="en-US" altLang="ko-KR" b="1" dirty="0"/>
              <a:t>("ABCD", "200", </a:t>
            </a:r>
            <a:r>
              <a:rPr lang="en-US" altLang="ko-KR" b="1" dirty="0" err="1"/>
              <a:t>startDate</a:t>
            </a:r>
            <a:r>
              <a:rPr lang="en-US" altLang="ko-KR" b="1" dirty="0"/>
              <a:t>);</a:t>
            </a:r>
          </a:p>
          <a:p>
            <a:pPr marL="274320" lvl="1" indent="0">
              <a:buNone/>
            </a:pPr>
            <a:r>
              <a:rPr lang="en-US" altLang="ko-KR" dirty="0"/>
              <a:t>year = </a:t>
            </a:r>
            <a:r>
              <a:rPr lang="en-US" altLang="ko-KR" dirty="0" smtClean="0"/>
              <a:t>103;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month = </a:t>
            </a:r>
            <a:r>
              <a:rPr lang="en-US" altLang="ko-KR" dirty="0" smtClean="0"/>
              <a:t>3;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date = </a:t>
            </a:r>
            <a:r>
              <a:rPr lang="en-US" altLang="ko-KR" dirty="0" smtClean="0"/>
              <a:t>25</a:t>
            </a:r>
            <a:r>
              <a:rPr lang="en-US" altLang="ko-KR" dirty="0"/>
              <a:t>;</a:t>
            </a:r>
          </a:p>
          <a:p>
            <a:pPr marL="274320" lvl="1" indent="0">
              <a:buNone/>
            </a:pPr>
            <a:endParaRPr lang="ko-KR" altLang="en-US" dirty="0"/>
          </a:p>
          <a:p>
            <a:pPr marL="274320" lvl="1" indent="0">
              <a:buNone/>
            </a:pPr>
            <a:r>
              <a:rPr lang="en-US" altLang="ko-KR" dirty="0"/>
              <a:t>Date </a:t>
            </a:r>
            <a:r>
              <a:rPr lang="en-US" altLang="ko-KR" dirty="0" err="1"/>
              <a:t>sixteenWeekOut</a:t>
            </a:r>
            <a:r>
              <a:rPr lang="en-US" altLang="ko-KR" dirty="0"/>
              <a:t> = </a:t>
            </a:r>
            <a:r>
              <a:rPr lang="en-US" altLang="ko-KR" b="1" dirty="0"/>
              <a:t>new </a:t>
            </a:r>
            <a:r>
              <a:rPr lang="en-US" altLang="ko-KR" b="1" u="sng" strike="sngStrike" dirty="0"/>
              <a:t>Date(year, month, date);</a:t>
            </a:r>
          </a:p>
          <a:p>
            <a:pPr marL="274320" lvl="1" indent="0">
              <a:buNone/>
            </a:pPr>
            <a:r>
              <a:rPr lang="en-US" altLang="ko-KR" i="1" dirty="0" err="1"/>
              <a:t>assertEquals</a:t>
            </a:r>
            <a:r>
              <a:rPr lang="en-US" altLang="ko-KR" i="1" dirty="0"/>
              <a:t>(</a:t>
            </a:r>
            <a:r>
              <a:rPr lang="en-US" altLang="ko-KR" i="1" dirty="0" err="1"/>
              <a:t>sixteenWeekOut</a:t>
            </a:r>
            <a:r>
              <a:rPr lang="en-US" altLang="ko-KR" i="1" dirty="0"/>
              <a:t>, </a:t>
            </a:r>
            <a:r>
              <a:rPr lang="en-US" altLang="ko-KR" i="1" dirty="0" err="1"/>
              <a:t>session.</a:t>
            </a:r>
            <a:r>
              <a:rPr lang="en-US" altLang="ko-KR" i="1" u="sng" dirty="0" err="1"/>
              <a:t>getEndDate</a:t>
            </a:r>
            <a:r>
              <a:rPr lang="en-US" altLang="ko-KR" i="1" u="sng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429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CourseSession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b="1" dirty="0"/>
              <a:t>public </a:t>
            </a:r>
            <a:r>
              <a:rPr lang="en-US" altLang="ko-KR" sz="1800" b="1" dirty="0" err="1"/>
              <a:t>CourseSession</a:t>
            </a:r>
            <a:r>
              <a:rPr lang="en-US" altLang="ko-KR" sz="1800" b="1" dirty="0"/>
              <a:t>(String department, String number, Date </a:t>
            </a:r>
            <a:r>
              <a:rPr lang="en-US" altLang="ko-KR" sz="1800" b="1" dirty="0" err="1"/>
              <a:t>startDate</a:t>
            </a:r>
            <a:r>
              <a:rPr lang="en-US" altLang="ko-KR" sz="1800" b="1" dirty="0"/>
              <a:t>){</a:t>
            </a:r>
          </a:p>
          <a:p>
            <a:pPr marL="274320" lvl="1" indent="0">
              <a:buNone/>
            </a:pPr>
            <a:r>
              <a:rPr lang="en-US" altLang="ko-KR" sz="1800" b="1" dirty="0" err="1"/>
              <a:t>this.department</a:t>
            </a:r>
            <a:r>
              <a:rPr lang="en-US" altLang="ko-KR" sz="1800" b="1" dirty="0"/>
              <a:t> = department;</a:t>
            </a:r>
          </a:p>
          <a:p>
            <a:pPr marL="274320" lvl="1" indent="0">
              <a:buNone/>
            </a:pPr>
            <a:r>
              <a:rPr lang="en-US" altLang="ko-KR" sz="1800" b="1" dirty="0" err="1"/>
              <a:t>this.number</a:t>
            </a:r>
            <a:r>
              <a:rPr lang="en-US" altLang="ko-KR" sz="1800" b="1" dirty="0"/>
              <a:t> = number;</a:t>
            </a:r>
          </a:p>
          <a:p>
            <a:pPr marL="274320" lvl="1" indent="0">
              <a:buNone/>
            </a:pPr>
            <a:r>
              <a:rPr lang="en-US" altLang="ko-KR" sz="1800" b="1" dirty="0" err="1"/>
              <a:t>this.startDate</a:t>
            </a:r>
            <a:r>
              <a:rPr lang="en-US" altLang="ko-KR" sz="1800" b="1" dirty="0"/>
              <a:t> = </a:t>
            </a:r>
            <a:r>
              <a:rPr lang="en-US" altLang="ko-KR" sz="1800" b="1" dirty="0" err="1"/>
              <a:t>startDate</a:t>
            </a:r>
            <a:r>
              <a:rPr lang="en-US" altLang="ko-KR" sz="1800" b="1" dirty="0"/>
              <a:t>;</a:t>
            </a:r>
          </a:p>
          <a:p>
            <a:pPr marL="274320" lvl="1" indent="0">
              <a:buNone/>
            </a:pPr>
            <a:endParaRPr lang="en-US" altLang="ko-KR" sz="1800" i="1" dirty="0"/>
          </a:p>
          <a:p>
            <a:pPr marL="0" indent="0">
              <a:buNone/>
            </a:pPr>
            <a:r>
              <a:rPr lang="en-US" altLang="ko-KR" sz="1800" dirty="0" smtClean="0"/>
              <a:t>}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public </a:t>
            </a:r>
            <a:r>
              <a:rPr lang="en-US" altLang="ko-KR" sz="1800" b="1" dirty="0"/>
              <a:t>Date </a:t>
            </a:r>
            <a:r>
              <a:rPr lang="en-US" altLang="ko-KR" sz="1800" b="1" dirty="0" err="1"/>
              <a:t>getEndDate</a:t>
            </a:r>
            <a:r>
              <a:rPr lang="en-US" altLang="ko-KR" sz="1800" b="1" dirty="0"/>
              <a:t>() {</a:t>
            </a:r>
          </a:p>
          <a:p>
            <a:pPr marL="274320" lvl="1" indent="0">
              <a:buNone/>
            </a:pPr>
            <a:r>
              <a:rPr lang="en-US" altLang="ko-KR" sz="1800" dirty="0" err="1"/>
              <a:t>GregorianCalendar</a:t>
            </a:r>
            <a:r>
              <a:rPr lang="en-US" altLang="ko-KR" sz="1800" dirty="0"/>
              <a:t> calendar = </a:t>
            </a:r>
            <a:r>
              <a:rPr lang="en-US" altLang="ko-KR" sz="1800" b="1" dirty="0"/>
              <a:t>new </a:t>
            </a:r>
            <a:r>
              <a:rPr lang="en-US" altLang="ko-KR" sz="1800" b="1" dirty="0" err="1"/>
              <a:t>GregorianCalendar</a:t>
            </a:r>
            <a:r>
              <a:rPr lang="en-US" altLang="ko-KR" sz="1800" b="1" dirty="0"/>
              <a:t>();</a:t>
            </a:r>
          </a:p>
          <a:p>
            <a:pPr marL="274320" lvl="1" indent="0">
              <a:buNone/>
            </a:pPr>
            <a:r>
              <a:rPr lang="en-US" altLang="ko-KR" sz="1800" dirty="0" err="1"/>
              <a:t>calendar.setTime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startDate</a:t>
            </a:r>
            <a:r>
              <a:rPr lang="en-US" altLang="ko-KR" sz="1800" dirty="0"/>
              <a:t>);</a:t>
            </a:r>
          </a:p>
          <a:p>
            <a:pPr marL="274320" lvl="1" indent="0">
              <a:buNone/>
            </a:pPr>
            <a:r>
              <a:rPr lang="en-US" altLang="ko-KR" sz="1800" b="1" dirty="0" err="1"/>
              <a:t>int</a:t>
            </a:r>
            <a:r>
              <a:rPr lang="en-US" altLang="ko-KR" sz="1800" b="1" dirty="0"/>
              <a:t> </a:t>
            </a:r>
            <a:r>
              <a:rPr lang="en-US" altLang="ko-KR" sz="1800" b="1" dirty="0" err="1"/>
              <a:t>numberOfDays</a:t>
            </a:r>
            <a:r>
              <a:rPr lang="en-US" altLang="ko-KR" sz="1800" b="1" dirty="0"/>
              <a:t> = 16*7 -3;</a:t>
            </a:r>
          </a:p>
          <a:p>
            <a:pPr marL="274320" lvl="1" indent="0">
              <a:buNone/>
            </a:pPr>
            <a:r>
              <a:rPr lang="en-US" altLang="ko-KR" sz="1800" dirty="0" err="1"/>
              <a:t>calendar.add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Calendar.</a:t>
            </a:r>
            <a:r>
              <a:rPr lang="en-US" altLang="ko-KR" sz="1800" i="1" dirty="0" err="1"/>
              <a:t>DAY_OF_YEAR</a:t>
            </a:r>
            <a:r>
              <a:rPr lang="en-US" altLang="ko-KR" sz="1800" i="1" dirty="0"/>
              <a:t>, </a:t>
            </a:r>
            <a:r>
              <a:rPr lang="en-US" altLang="ko-KR" sz="1800" i="1" dirty="0" err="1"/>
              <a:t>numberOfDays</a:t>
            </a:r>
            <a:r>
              <a:rPr lang="en-US" altLang="ko-KR" sz="1800" i="1" dirty="0"/>
              <a:t>);</a:t>
            </a:r>
          </a:p>
          <a:p>
            <a:pPr marL="274320" lvl="1" indent="0">
              <a:buNone/>
            </a:pPr>
            <a:r>
              <a:rPr lang="en-US" altLang="ko-KR" sz="1800" dirty="0"/>
              <a:t>Date </a:t>
            </a:r>
            <a:r>
              <a:rPr lang="en-US" altLang="ko-KR" sz="1800" dirty="0" err="1"/>
              <a:t>endDate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calendar.getTime</a:t>
            </a:r>
            <a:r>
              <a:rPr lang="en-US" altLang="ko-KR" sz="1800" dirty="0"/>
              <a:t>();</a:t>
            </a:r>
          </a:p>
          <a:p>
            <a:pPr marL="274320" lvl="1" indent="0">
              <a:buNone/>
            </a:pPr>
            <a:r>
              <a:rPr lang="en-US" altLang="ko-KR" sz="1800" b="1" dirty="0"/>
              <a:t>return </a:t>
            </a:r>
            <a:r>
              <a:rPr lang="en-US" altLang="ko-KR" sz="1800" b="1" dirty="0" err="1"/>
              <a:t>endDate</a:t>
            </a:r>
            <a:r>
              <a:rPr lang="en-US" altLang="ko-KR" sz="1800" b="1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23356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추가적인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400" dirty="0" err="1" smtClean="0"/>
              <a:t>StartDate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생성방법 수정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1900" dirty="0"/>
              <a:t> </a:t>
            </a:r>
            <a:r>
              <a:rPr lang="en-US" altLang="ko-KR" sz="1900" dirty="0" smtClean="0"/>
              <a:t>    Date </a:t>
            </a:r>
            <a:r>
              <a:rPr lang="en-US" altLang="ko-KR" sz="1900" dirty="0" err="1"/>
              <a:t>startDate</a:t>
            </a:r>
            <a:r>
              <a:rPr lang="en-US" altLang="ko-KR" sz="1900" dirty="0"/>
              <a:t> = </a:t>
            </a:r>
            <a:r>
              <a:rPr lang="en-US" altLang="ko-KR" sz="1900" dirty="0" err="1"/>
              <a:t>createDate</a:t>
            </a:r>
            <a:r>
              <a:rPr lang="en-US" altLang="ko-KR" sz="1900" dirty="0"/>
              <a:t>(2003, 1,6);</a:t>
            </a:r>
          </a:p>
          <a:p>
            <a:pPr marL="0" indent="0">
              <a:buNone/>
            </a:pPr>
            <a:r>
              <a:rPr lang="en-US" altLang="ko-KR" sz="1900" dirty="0"/>
              <a:t> </a:t>
            </a:r>
            <a:r>
              <a:rPr lang="en-US" altLang="ko-KR" sz="1900" dirty="0" smtClean="0"/>
              <a:t>    session </a:t>
            </a:r>
            <a:r>
              <a:rPr lang="en-US" altLang="ko-KR" sz="1900" dirty="0"/>
              <a:t>= </a:t>
            </a:r>
            <a:r>
              <a:rPr lang="en-US" altLang="ko-KR" sz="1900" b="1" dirty="0"/>
              <a:t>new </a:t>
            </a:r>
            <a:r>
              <a:rPr lang="en-US" altLang="ko-KR" sz="1900" b="1" dirty="0" err="1"/>
              <a:t>CourseSession</a:t>
            </a:r>
            <a:r>
              <a:rPr lang="en-US" altLang="ko-KR" sz="1900" b="1" dirty="0"/>
              <a:t>("ABCD", "200", </a:t>
            </a:r>
            <a:r>
              <a:rPr lang="en-US" altLang="ko-KR" sz="1900" b="1" dirty="0" err="1"/>
              <a:t>startDate</a:t>
            </a:r>
            <a:r>
              <a:rPr lang="en-US" altLang="ko-KR" sz="1900" b="1" dirty="0"/>
              <a:t>);</a:t>
            </a:r>
            <a:endParaRPr lang="en-US" altLang="ko-KR" sz="1900" b="1" dirty="0" smtClean="0"/>
          </a:p>
          <a:p>
            <a:pPr marL="274320" lvl="1" indent="0">
              <a:buNone/>
            </a:pPr>
            <a:endParaRPr lang="en-US" altLang="ko-KR" sz="1900" b="1" dirty="0" smtClean="0"/>
          </a:p>
          <a:p>
            <a:pPr marL="274320" lvl="1" indent="0">
              <a:buNone/>
            </a:pPr>
            <a:r>
              <a:rPr lang="en-US" altLang="ko-KR" sz="1900" b="1" dirty="0" smtClean="0"/>
              <a:t>public </a:t>
            </a:r>
            <a:r>
              <a:rPr lang="en-US" altLang="ko-KR" sz="1900" b="1" dirty="0"/>
              <a:t>Date </a:t>
            </a:r>
            <a:r>
              <a:rPr lang="en-US" altLang="ko-KR" sz="1900" b="1" dirty="0" err="1"/>
              <a:t>createDate</a:t>
            </a:r>
            <a:r>
              <a:rPr lang="en-US" altLang="ko-KR" sz="1900" b="1" dirty="0"/>
              <a:t>(</a:t>
            </a:r>
            <a:r>
              <a:rPr lang="en-US" altLang="ko-KR" sz="1900" b="1" dirty="0" err="1"/>
              <a:t>int</a:t>
            </a:r>
            <a:r>
              <a:rPr lang="en-US" altLang="ko-KR" sz="1900" b="1" dirty="0"/>
              <a:t> year, </a:t>
            </a:r>
            <a:r>
              <a:rPr lang="en-US" altLang="ko-KR" sz="1900" b="1" dirty="0" err="1"/>
              <a:t>int</a:t>
            </a:r>
            <a:r>
              <a:rPr lang="en-US" altLang="ko-KR" sz="1900" b="1" dirty="0"/>
              <a:t> month, </a:t>
            </a:r>
            <a:r>
              <a:rPr lang="en-US" altLang="ko-KR" sz="1900" b="1" dirty="0" err="1"/>
              <a:t>int</a:t>
            </a:r>
            <a:r>
              <a:rPr lang="en-US" altLang="ko-KR" sz="1900" b="1" dirty="0"/>
              <a:t> date){</a:t>
            </a:r>
          </a:p>
          <a:p>
            <a:pPr marL="274320" lvl="1" indent="0">
              <a:buNone/>
            </a:pPr>
            <a:r>
              <a:rPr lang="en-US" altLang="ko-KR" sz="1900" b="1" dirty="0" smtClean="0"/>
              <a:t>	return </a:t>
            </a:r>
            <a:r>
              <a:rPr lang="en-US" altLang="ko-KR" sz="1900" b="1" dirty="0"/>
              <a:t>new </a:t>
            </a:r>
            <a:r>
              <a:rPr lang="en-US" altLang="ko-KR" sz="1900" b="1" u="sng" strike="sngStrike" dirty="0"/>
              <a:t>Date(year-1900, month-1, date);</a:t>
            </a:r>
          </a:p>
          <a:p>
            <a:pPr marL="274320" lvl="1" indent="0">
              <a:buNone/>
            </a:pPr>
            <a:r>
              <a:rPr lang="en-US" altLang="ko-KR" sz="1900" dirty="0" smtClean="0"/>
              <a:t>}</a:t>
            </a:r>
          </a:p>
          <a:p>
            <a:pPr marL="274320" lvl="1" indent="0">
              <a:buNone/>
            </a:pPr>
            <a:endParaRPr lang="en-US" altLang="ko-KR" sz="1800" dirty="0" smtClean="0"/>
          </a:p>
          <a:p>
            <a:r>
              <a:rPr lang="en-US" altLang="ko-KR" sz="2400" dirty="0" smtClean="0"/>
              <a:t>Deprecation </a:t>
            </a:r>
            <a:r>
              <a:rPr lang="ko-KR" altLang="en-US" sz="2400" dirty="0" smtClean="0"/>
              <a:t>경고 없애기</a:t>
            </a:r>
            <a:endParaRPr lang="en-US" altLang="ko-KR" sz="2400" dirty="0" smtClean="0"/>
          </a:p>
          <a:p>
            <a:pPr marL="274320" lvl="1" indent="0">
              <a:buNone/>
            </a:pPr>
            <a:r>
              <a:rPr lang="en-US" altLang="ko-KR" sz="1900" b="1" dirty="0"/>
              <a:t>public Date </a:t>
            </a:r>
            <a:r>
              <a:rPr lang="en-US" altLang="ko-KR" sz="1900" b="1" dirty="0" err="1"/>
              <a:t>createDate</a:t>
            </a:r>
            <a:r>
              <a:rPr lang="en-US" altLang="ko-KR" sz="1900" b="1" dirty="0"/>
              <a:t>(</a:t>
            </a:r>
            <a:r>
              <a:rPr lang="en-US" altLang="ko-KR" sz="1900" b="1" dirty="0" err="1"/>
              <a:t>int</a:t>
            </a:r>
            <a:r>
              <a:rPr lang="en-US" altLang="ko-KR" sz="1900" b="1" dirty="0"/>
              <a:t> year, </a:t>
            </a:r>
            <a:r>
              <a:rPr lang="en-US" altLang="ko-KR" sz="1900" b="1" dirty="0" err="1"/>
              <a:t>int</a:t>
            </a:r>
            <a:r>
              <a:rPr lang="en-US" altLang="ko-KR" sz="1900" b="1" dirty="0"/>
              <a:t> month, </a:t>
            </a:r>
            <a:r>
              <a:rPr lang="en-US" altLang="ko-KR" sz="1900" b="1" dirty="0" err="1"/>
              <a:t>int</a:t>
            </a:r>
            <a:r>
              <a:rPr lang="en-US" altLang="ko-KR" sz="1900" b="1" dirty="0"/>
              <a:t> date){</a:t>
            </a:r>
          </a:p>
          <a:p>
            <a:pPr marL="548640" lvl="2" indent="0">
              <a:buNone/>
            </a:pPr>
            <a:r>
              <a:rPr lang="en-US" altLang="ko-KR" sz="1900" dirty="0"/>
              <a:t>//return new Date(year-1900, month-1, date);</a:t>
            </a:r>
          </a:p>
          <a:p>
            <a:pPr marL="548640" lvl="2" indent="0">
              <a:buNone/>
            </a:pPr>
            <a:r>
              <a:rPr lang="en-US" altLang="ko-KR" sz="1900" dirty="0" err="1"/>
              <a:t>GregorianCalendar</a:t>
            </a:r>
            <a:r>
              <a:rPr lang="en-US" altLang="ko-KR" sz="1900" dirty="0"/>
              <a:t> calendar = </a:t>
            </a:r>
            <a:r>
              <a:rPr lang="en-US" altLang="ko-KR" sz="1900" b="1" dirty="0"/>
              <a:t>new </a:t>
            </a:r>
            <a:r>
              <a:rPr lang="en-US" altLang="ko-KR" sz="1900" b="1" dirty="0" err="1"/>
              <a:t>GregorianCalendar</a:t>
            </a:r>
            <a:r>
              <a:rPr lang="en-US" altLang="ko-KR" sz="1900" b="1" dirty="0"/>
              <a:t>();</a:t>
            </a:r>
          </a:p>
          <a:p>
            <a:pPr marL="548640" lvl="2" indent="0">
              <a:buNone/>
            </a:pPr>
            <a:r>
              <a:rPr lang="en-US" altLang="ko-KR" sz="1900" dirty="0" err="1"/>
              <a:t>calendar.clear</a:t>
            </a:r>
            <a:r>
              <a:rPr lang="en-US" altLang="ko-KR" sz="1900" dirty="0"/>
              <a:t>();</a:t>
            </a:r>
          </a:p>
          <a:p>
            <a:pPr marL="548640" lvl="2" indent="0">
              <a:buNone/>
            </a:pPr>
            <a:r>
              <a:rPr lang="en-US" altLang="ko-KR" sz="1900" dirty="0" err="1"/>
              <a:t>calendar.set</a:t>
            </a:r>
            <a:r>
              <a:rPr lang="en-US" altLang="ko-KR" sz="1900" dirty="0"/>
              <a:t>(</a:t>
            </a:r>
            <a:r>
              <a:rPr lang="en-US" altLang="ko-KR" sz="1900" dirty="0" err="1"/>
              <a:t>Calendar.</a:t>
            </a:r>
            <a:r>
              <a:rPr lang="en-US" altLang="ko-KR" sz="1900" i="1" dirty="0" err="1"/>
              <a:t>YEAR</a:t>
            </a:r>
            <a:r>
              <a:rPr lang="en-US" altLang="ko-KR" sz="1900" i="1" dirty="0"/>
              <a:t>, year);</a:t>
            </a:r>
          </a:p>
          <a:p>
            <a:pPr marL="548640" lvl="2" indent="0">
              <a:buNone/>
            </a:pPr>
            <a:r>
              <a:rPr lang="en-US" altLang="ko-KR" sz="1900" dirty="0" err="1"/>
              <a:t>calendar.set</a:t>
            </a:r>
            <a:r>
              <a:rPr lang="en-US" altLang="ko-KR" sz="1900" dirty="0"/>
              <a:t>(</a:t>
            </a:r>
            <a:r>
              <a:rPr lang="en-US" altLang="ko-KR" sz="1900" dirty="0" err="1"/>
              <a:t>Calendar.</a:t>
            </a:r>
            <a:r>
              <a:rPr lang="en-US" altLang="ko-KR" sz="1900" i="1" dirty="0" err="1"/>
              <a:t>MONTH</a:t>
            </a:r>
            <a:r>
              <a:rPr lang="en-US" altLang="ko-KR" sz="1900" i="1" dirty="0"/>
              <a:t>, month-1);</a:t>
            </a:r>
          </a:p>
          <a:p>
            <a:pPr marL="548640" lvl="2" indent="0">
              <a:buNone/>
            </a:pPr>
            <a:r>
              <a:rPr lang="en-US" altLang="ko-KR" sz="1900" dirty="0" err="1"/>
              <a:t>calendar.set</a:t>
            </a:r>
            <a:r>
              <a:rPr lang="en-US" altLang="ko-KR" sz="1900" dirty="0"/>
              <a:t>(</a:t>
            </a:r>
            <a:r>
              <a:rPr lang="en-US" altLang="ko-KR" sz="1900" dirty="0" err="1"/>
              <a:t>Calendar.</a:t>
            </a:r>
            <a:r>
              <a:rPr lang="en-US" altLang="ko-KR" sz="1900" i="1" dirty="0" err="1"/>
              <a:t>DAY_OF_MONTH</a:t>
            </a:r>
            <a:r>
              <a:rPr lang="en-US" altLang="ko-KR" sz="1900" i="1" dirty="0"/>
              <a:t>, date);</a:t>
            </a:r>
          </a:p>
          <a:p>
            <a:pPr marL="548640" lvl="2" indent="0">
              <a:buNone/>
            </a:pPr>
            <a:r>
              <a:rPr lang="en-US" altLang="ko-KR" sz="1900" b="1" dirty="0"/>
              <a:t>return </a:t>
            </a:r>
            <a:r>
              <a:rPr lang="en-US" altLang="ko-KR" sz="1900" b="1" dirty="0" err="1"/>
              <a:t>calendar.getTime</a:t>
            </a:r>
            <a:r>
              <a:rPr lang="en-US" altLang="ko-KR" sz="1900" b="1" dirty="0"/>
              <a:t>();</a:t>
            </a:r>
          </a:p>
          <a:p>
            <a:pPr marL="274320" lvl="1" indent="0">
              <a:buNone/>
            </a:pPr>
            <a:r>
              <a:rPr lang="en-US" altLang="ko-KR" sz="19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157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 oriented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추상화 원리의 추상 </a:t>
            </a:r>
            <a:r>
              <a:rPr lang="ko-KR" altLang="en-US" dirty="0" err="1" smtClean="0"/>
              <a:t>테이터</a:t>
            </a:r>
            <a:r>
              <a:rPr lang="ko-KR" altLang="en-US" dirty="0" smtClean="0"/>
              <a:t> 타입의 응용</a:t>
            </a:r>
            <a:endParaRPr lang="en-US" altLang="ko-KR" dirty="0" smtClean="0"/>
          </a:p>
          <a:p>
            <a:r>
              <a:rPr lang="en-US" altLang="ko-KR" dirty="0" smtClean="0"/>
              <a:t>Encapsulation</a:t>
            </a:r>
          </a:p>
          <a:p>
            <a:r>
              <a:rPr lang="en-US" altLang="ko-KR" dirty="0" smtClean="0"/>
              <a:t>Inheritance</a:t>
            </a:r>
          </a:p>
          <a:p>
            <a:r>
              <a:rPr lang="en-US" altLang="ko-KR" dirty="0" smtClean="0"/>
              <a:t>Polymorphism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127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프로그래밍 언어에서 변수의 역할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 메모리 셀이나 셀들의 모임에 대한 추상화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변수의 특성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존속기간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이름 </a:t>
            </a:r>
            <a:endParaRPr lang="en-US" altLang="ko-KR" dirty="0"/>
          </a:p>
          <a:p>
            <a:pPr lvl="1"/>
            <a:r>
              <a:rPr lang="ko-KR" altLang="en-US" dirty="0" smtClean="0"/>
              <a:t>프로그램에서 어떤 개체를 구별하기 위한 문자열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자바에서의 변수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대소문자 구별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영문자 혹은 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 시작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주로 소문자로 시작하고 낙타 표기법</a:t>
            </a:r>
            <a:r>
              <a:rPr lang="en-US" altLang="ko-KR" dirty="0" smtClean="0"/>
              <a:t>(camel notation)</a:t>
            </a:r>
            <a:r>
              <a:rPr lang="ko-KR" altLang="en-US" dirty="0" smtClean="0"/>
              <a:t>으로 표현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주소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변수와 연관된 기계 메모리 주소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ㅣ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라 불림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별칭</a:t>
            </a:r>
            <a:r>
              <a:rPr lang="en-US" altLang="ko-KR" dirty="0" smtClean="0"/>
              <a:t>(alias) : </a:t>
            </a:r>
            <a:r>
              <a:rPr lang="ko-KR" altLang="en-US" dirty="0" smtClean="0"/>
              <a:t>두 개의 변수가 동일한 주소를 </a:t>
            </a:r>
            <a:r>
              <a:rPr lang="ko-KR" altLang="en-US" dirty="0" err="1" smtClean="0"/>
              <a:t>가르키는</a:t>
            </a:r>
            <a:r>
              <a:rPr lang="ko-KR" altLang="en-US" dirty="0" smtClean="0"/>
              <a:t> 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</a:t>
            </a:r>
            <a:r>
              <a:rPr lang="ko-KR" altLang="en-US" dirty="0" smtClean="0"/>
              <a:t>언어에서의 포인터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자바에서 참조 변수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53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cont’s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타입 </a:t>
            </a:r>
            <a:endParaRPr lang="en-US" altLang="ko-KR" dirty="0"/>
          </a:p>
          <a:p>
            <a:pPr lvl="1"/>
            <a:r>
              <a:rPr lang="ko-KR" altLang="en-US" dirty="0"/>
              <a:t>변수의 타입은 그 변수가 저장할 수 있는 값들의 범위와 그 타입의 값들에 대해서 정의되는 연산들의 집합을 결정</a:t>
            </a:r>
            <a:endParaRPr lang="en-US" altLang="ko-KR" dirty="0"/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type</a:t>
            </a:r>
            <a:r>
              <a:rPr lang="ko-KR" altLang="en-US" dirty="0"/>
              <a:t>은</a:t>
            </a:r>
            <a:r>
              <a:rPr lang="en-US" altLang="ko-KR" dirty="0"/>
              <a:t>…</a:t>
            </a:r>
          </a:p>
          <a:p>
            <a:pPr lvl="2"/>
            <a:r>
              <a:rPr lang="en-US" altLang="ko-KR" dirty="0"/>
              <a:t>4byte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lvl="2"/>
            <a:r>
              <a:rPr lang="en-US" altLang="ko-KR" dirty="0"/>
              <a:t>-2147483648 ~ 2147483648</a:t>
            </a:r>
            <a:r>
              <a:rPr lang="ko-KR" altLang="en-US" dirty="0"/>
              <a:t>의 값의 범위와 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</a:t>
            </a:r>
            <a:r>
              <a:rPr lang="en-US" altLang="ko-KR" dirty="0"/>
              <a:t>, modulus</a:t>
            </a:r>
            <a:r>
              <a:rPr lang="ko-KR" altLang="en-US" dirty="0"/>
              <a:t>등의 산술 연산을 명세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값</a:t>
            </a:r>
            <a:endParaRPr lang="en-US" altLang="ko-KR" dirty="0"/>
          </a:p>
          <a:p>
            <a:pPr lvl="1"/>
            <a:r>
              <a:rPr lang="ko-KR" altLang="en-US" dirty="0"/>
              <a:t>그 변수에 연관된 메모리 셀</a:t>
            </a:r>
            <a:r>
              <a:rPr lang="en-US" altLang="ko-KR" dirty="0"/>
              <a:t>(</a:t>
            </a:r>
            <a:r>
              <a:rPr lang="ko-KR" altLang="en-US" dirty="0"/>
              <a:t>추상적인 메모리 셀</a:t>
            </a:r>
            <a:r>
              <a:rPr lang="en-US" altLang="ko-KR" dirty="0"/>
              <a:t>)</a:t>
            </a:r>
            <a:r>
              <a:rPr lang="ko-KR" altLang="en-US" dirty="0"/>
              <a:t>이나 셀들의 내용</a:t>
            </a:r>
            <a:endParaRPr lang="en-US" altLang="ko-KR" dirty="0"/>
          </a:p>
          <a:p>
            <a:pPr lvl="1"/>
            <a:r>
              <a:rPr lang="ko-KR" altLang="en-US" dirty="0"/>
              <a:t>때때로 </a:t>
            </a:r>
            <a:r>
              <a:rPr lang="en-US" altLang="ko-KR" dirty="0" err="1"/>
              <a:t>r-value</a:t>
            </a:r>
            <a:r>
              <a:rPr lang="ko-KR" altLang="en-US" dirty="0"/>
              <a:t>라 불린다</a:t>
            </a:r>
            <a:r>
              <a:rPr lang="en-US" altLang="ko-KR" dirty="0"/>
              <a:t>.(</a:t>
            </a:r>
            <a:r>
              <a:rPr lang="ko-KR" altLang="en-US" dirty="0"/>
              <a:t>배정문의 우측에 나타남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 smtClean="0"/>
              <a:t>r-value</a:t>
            </a:r>
            <a:r>
              <a:rPr lang="ko-KR" altLang="en-US" dirty="0" smtClean="0"/>
              <a:t>에 접근 하기 위해서는 </a:t>
            </a:r>
            <a:r>
              <a:rPr lang="en-US" altLang="ko-KR" dirty="0" smtClean="0"/>
              <a:t>l-value</a:t>
            </a:r>
            <a:r>
              <a:rPr lang="ko-KR" altLang="en-US" dirty="0" smtClean="0"/>
              <a:t>가 먼저 결정되어야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8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cont’s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기억 공간 바인딩과 존속기간</a:t>
            </a:r>
            <a:r>
              <a:rPr lang="en-US" altLang="ko-KR" dirty="0" smtClean="0"/>
              <a:t>(lifetime)</a:t>
            </a:r>
          </a:p>
          <a:p>
            <a:pPr lvl="1"/>
            <a:r>
              <a:rPr lang="ko-KR" altLang="en-US" dirty="0" smtClean="0"/>
              <a:t>변수에 </a:t>
            </a:r>
            <a:r>
              <a:rPr lang="ko-KR" altLang="en-US" dirty="0" err="1" smtClean="0"/>
              <a:t>바인딩되는</a:t>
            </a:r>
            <a:r>
              <a:rPr lang="ko-KR" altLang="en-US" dirty="0" smtClean="0"/>
              <a:t> 메모리 셀은 가용 메모리에서 가져온다</a:t>
            </a:r>
            <a:endParaRPr lang="en-US" altLang="ko-KR" dirty="0" smtClean="0"/>
          </a:p>
          <a:p>
            <a:pPr lvl="1"/>
            <a:r>
              <a:rPr lang="en-US" altLang="ko-KR" dirty="0"/>
              <a:t>a</a:t>
            </a:r>
            <a:r>
              <a:rPr lang="en-US" altLang="ko-KR" dirty="0" smtClean="0"/>
              <a:t>llocation/</a:t>
            </a:r>
            <a:r>
              <a:rPr lang="en-US" altLang="ko-KR" dirty="0" err="1" smtClean="0"/>
              <a:t>deallocation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Lifetime : </a:t>
            </a:r>
            <a:r>
              <a:rPr lang="ko-KR" altLang="en-US" dirty="0" smtClean="0"/>
              <a:t>변수가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특정 메모리 위치에 </a:t>
            </a:r>
            <a:r>
              <a:rPr lang="ko-KR" altLang="en-US" dirty="0" err="1" smtClean="0"/>
              <a:t>바인딩되어</a:t>
            </a:r>
            <a:r>
              <a:rPr lang="ko-KR" altLang="en-US" dirty="0" smtClean="0"/>
              <a:t> 있는 기간</a:t>
            </a:r>
            <a:endParaRPr lang="en-US" altLang="ko-KR" dirty="0" smtClean="0"/>
          </a:p>
          <a:p>
            <a:pPr lvl="2"/>
            <a:r>
              <a:rPr lang="en-US" altLang="ko-KR" dirty="0"/>
              <a:t>	</a:t>
            </a:r>
            <a:r>
              <a:rPr lang="en-US" altLang="ko-KR" dirty="0" smtClean="0"/>
              <a:t>static</a:t>
            </a:r>
          </a:p>
          <a:p>
            <a:pPr lvl="2"/>
            <a:r>
              <a:rPr lang="en-US" altLang="ko-KR" dirty="0"/>
              <a:t>	</a:t>
            </a:r>
            <a:r>
              <a:rPr lang="en-US" altLang="ko-KR" dirty="0" smtClean="0"/>
              <a:t>stack-dynamic</a:t>
            </a:r>
          </a:p>
          <a:p>
            <a:pPr lvl="2"/>
            <a:r>
              <a:rPr lang="en-US" altLang="ko-KR" dirty="0"/>
              <a:t>	</a:t>
            </a:r>
            <a:r>
              <a:rPr lang="en-US" altLang="ko-KR" dirty="0" smtClean="0"/>
              <a:t>explicit heap-dynamic</a:t>
            </a:r>
          </a:p>
          <a:p>
            <a:pPr lvl="2"/>
            <a:r>
              <a:rPr lang="en-US" altLang="ko-KR" dirty="0" smtClean="0"/>
              <a:t>	Implicit heap-dynamic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837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variable(</a:t>
            </a:r>
            <a:r>
              <a:rPr lang="ko-KR" altLang="en-US" dirty="0" err="1" smtClean="0"/>
              <a:t>정적변수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프로그램 실행이 시작되기 전에 메모리 셀에 </a:t>
            </a:r>
            <a:r>
              <a:rPr lang="ko-KR" altLang="en-US" dirty="0" err="1" smtClean="0"/>
              <a:t>바인딩되며</a:t>
            </a:r>
            <a:r>
              <a:rPr lang="en-US" altLang="ko-KR" dirty="0" smtClean="0"/>
              <a:t>,  </a:t>
            </a:r>
            <a:r>
              <a:rPr lang="ko-KR" altLang="en-US" dirty="0" smtClean="0"/>
              <a:t>프로그램 실행이 종료될 때까지 동일한 메모리 셀에 </a:t>
            </a:r>
            <a:r>
              <a:rPr lang="ko-KR" altLang="en-US" dirty="0" err="1" smtClean="0"/>
              <a:t>바인딩되어</a:t>
            </a:r>
            <a:r>
              <a:rPr lang="ko-KR" altLang="en-US" dirty="0" smtClean="0"/>
              <a:t> 있는 변수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자바에서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r>
              <a:rPr lang="ko-KR" altLang="en-US" dirty="0" smtClean="0"/>
              <a:t>자바에서는 클래스 변수라 부른다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상수 공간에 할당된다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59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Stack-dynamic variable(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-</a:t>
            </a:r>
            <a:r>
              <a:rPr lang="ko-KR" altLang="en-US" dirty="0" smtClean="0"/>
              <a:t>동적 변수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함수의 시작부분에 나타난 변수</a:t>
            </a:r>
            <a:endParaRPr lang="en-US" altLang="ko-KR" dirty="0" smtClean="0"/>
          </a:p>
          <a:p>
            <a:r>
              <a:rPr lang="ko-KR" altLang="en-US" dirty="0" smtClean="0"/>
              <a:t>함수의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전달 되는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스택</a:t>
            </a:r>
            <a:r>
              <a:rPr lang="ko-KR" altLang="en-US" dirty="0" smtClean="0"/>
              <a:t> 메모리에 바인딩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1859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Explicit heap-dynamic variable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명시적 힘</a:t>
            </a:r>
            <a:r>
              <a:rPr lang="en-US" altLang="ko-KR" dirty="0" smtClean="0"/>
              <a:t>-</a:t>
            </a:r>
            <a:r>
              <a:rPr lang="ko-KR" altLang="en-US" dirty="0" smtClean="0"/>
              <a:t>동적 변수</a:t>
            </a:r>
            <a:endParaRPr lang="en-US" altLang="ko-KR" dirty="0" smtClean="0"/>
          </a:p>
          <a:p>
            <a:r>
              <a:rPr lang="ko-KR" altLang="en-US" dirty="0" smtClean="0"/>
              <a:t>실행 시간 명령어에 의해 할당되고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회수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포인터</a:t>
            </a:r>
            <a:r>
              <a:rPr lang="en-US" altLang="ko-KR" dirty="0" smtClean="0"/>
              <a:t>(C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참조변수</a:t>
            </a:r>
            <a:r>
              <a:rPr lang="en-US" altLang="ko-KR" dirty="0" smtClean="0"/>
              <a:t>(java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통해 참조된다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언어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()/free()</a:t>
            </a:r>
          </a:p>
          <a:p>
            <a:r>
              <a:rPr lang="en-US" altLang="ko-KR" dirty="0" smtClean="0"/>
              <a:t>C++ </a:t>
            </a:r>
            <a:r>
              <a:rPr lang="ko-KR" altLang="en-US" dirty="0" smtClean="0"/>
              <a:t>언어 </a:t>
            </a:r>
            <a:r>
              <a:rPr lang="en-US" altLang="ko-KR" dirty="0" smtClean="0"/>
              <a:t>new/delete</a:t>
            </a:r>
          </a:p>
          <a:p>
            <a:r>
              <a:rPr lang="en-US" altLang="ko-KR" dirty="0" smtClean="0"/>
              <a:t>Java</a:t>
            </a:r>
            <a:r>
              <a:rPr lang="ko-KR" altLang="en-US" dirty="0" smtClean="0"/>
              <a:t>에서는 기본타입을 제외한 모든 데이터는 객체</a:t>
            </a:r>
            <a:endParaRPr lang="en-US" altLang="ko-KR" dirty="0" smtClean="0"/>
          </a:p>
          <a:p>
            <a:r>
              <a:rPr lang="en-US" altLang="ko-KR" dirty="0" smtClean="0"/>
              <a:t>Java</a:t>
            </a:r>
            <a:r>
              <a:rPr lang="ko-KR" altLang="en-US" dirty="0" smtClean="0"/>
              <a:t>의 객체는 명시적 </a:t>
            </a:r>
            <a:r>
              <a:rPr lang="ko-KR" altLang="en-US" dirty="0" err="1" smtClean="0"/>
              <a:t>힙</a:t>
            </a:r>
            <a:r>
              <a:rPr lang="en-US" altLang="ko-KR" dirty="0" smtClean="0"/>
              <a:t>-</a:t>
            </a:r>
            <a:r>
              <a:rPr lang="ko-KR" altLang="en-US" dirty="0" smtClean="0"/>
              <a:t>동적 변수이고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 변수를 통해 접근</a:t>
            </a:r>
            <a:endParaRPr lang="en-US" altLang="ko-KR" dirty="0" smtClean="0"/>
          </a:p>
          <a:p>
            <a:r>
              <a:rPr lang="en-US" altLang="ko-KR" dirty="0"/>
              <a:t>n</a:t>
            </a:r>
            <a:r>
              <a:rPr lang="en-US" altLang="ko-KR" dirty="0" smtClean="0"/>
              <a:t>ew</a:t>
            </a:r>
            <a:r>
              <a:rPr lang="ko-KR" altLang="en-US" dirty="0" smtClean="0"/>
              <a:t>를 통해 객체생성 </a:t>
            </a:r>
            <a:r>
              <a:rPr lang="en-US" altLang="ko-KR" dirty="0" err="1" smtClean="0"/>
              <a:t>gabage</a:t>
            </a:r>
            <a:r>
              <a:rPr lang="en-US" altLang="ko-KR" dirty="0" smtClean="0"/>
              <a:t> collector</a:t>
            </a:r>
            <a:r>
              <a:rPr lang="ko-KR" altLang="en-US" dirty="0" smtClean="0"/>
              <a:t>가 묵시적으로 회수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348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상수</a:t>
            </a:r>
            <a:r>
              <a:rPr lang="en-US" altLang="ko-KR" dirty="0"/>
              <a:t> </a:t>
            </a:r>
            <a:r>
              <a:rPr lang="ko-KR" altLang="en-US" dirty="0" smtClean="0"/>
              <a:t>선언 </a:t>
            </a:r>
            <a:r>
              <a:rPr lang="en-US" altLang="ko-KR" dirty="0" smtClean="0"/>
              <a:t>– final </a:t>
            </a:r>
            <a:r>
              <a:rPr lang="ko-KR" altLang="en-US" dirty="0" smtClean="0"/>
              <a:t>변수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에서 상수를 선언하기 위해 변수를 </a:t>
            </a:r>
            <a:r>
              <a:rPr lang="en-US" altLang="ko-KR" dirty="0" smtClean="0"/>
              <a:t>final</a:t>
            </a:r>
            <a:r>
              <a:rPr lang="ko-KR" altLang="en-US" dirty="0" smtClean="0"/>
              <a:t>로 선언</a:t>
            </a:r>
            <a:endParaRPr lang="en-US" altLang="ko-KR" dirty="0" smtClean="0"/>
          </a:p>
          <a:p>
            <a:r>
              <a:rPr lang="ko-KR" altLang="en-US" dirty="0" smtClean="0"/>
              <a:t>같은 값을 여러 클래스에서 사용하는 경우가 종종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s</a:t>
            </a:r>
            <a:r>
              <a:rPr lang="en-US" altLang="ko-KR" dirty="0" smtClean="0"/>
              <a:t>tatic </a:t>
            </a:r>
            <a:r>
              <a:rPr lang="ko-KR" altLang="en-US" dirty="0" smtClean="0"/>
              <a:t>과 함께 사용하여 클래스 상수로 선언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 smtClean="0"/>
              <a:t> class Define{</a:t>
            </a:r>
          </a:p>
          <a:p>
            <a:pPr marL="548640" lvl="2" indent="0">
              <a:buNone/>
            </a:pPr>
            <a:r>
              <a:rPr lang="en-US" altLang="ko-KR" dirty="0" smtClean="0"/>
              <a:t>Static final float pie = 3.14f;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float </a:t>
            </a:r>
            <a:r>
              <a:rPr lang="en-US" altLang="ko-KR" dirty="0" err="1" smtClean="0"/>
              <a:t>circle_size</a:t>
            </a:r>
            <a:r>
              <a:rPr lang="en-US" altLang="ko-KR" dirty="0" smtClean="0"/>
              <a:t> = radius * </a:t>
            </a:r>
            <a:r>
              <a:rPr lang="en-US" altLang="ko-KR" dirty="0" err="1" smtClean="0"/>
              <a:t>Define.pie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0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String s1 = new String(“test”);</a:t>
            </a:r>
          </a:p>
          <a:p>
            <a:endParaRPr lang="en-US" altLang="ko-KR" dirty="0"/>
          </a:p>
          <a:p>
            <a:r>
              <a:rPr lang="en-US" altLang="ko-KR" dirty="0" smtClean="0"/>
              <a:t>String s2 = “Test”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What is different???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948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Think about…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8578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SIS</a:t>
            </a:r>
            <a:r>
              <a:rPr lang="ko-KR" altLang="en-US" dirty="0" smtClean="0"/>
              <a:t>에 추가할 수 있는 객체는 무엇이 있을까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this </a:t>
            </a:r>
            <a:r>
              <a:rPr lang="ko-KR" altLang="en-US" dirty="0" smtClean="0"/>
              <a:t>란 무엇인가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overloading </a:t>
            </a:r>
            <a:r>
              <a:rPr lang="ko-KR" altLang="en-US" dirty="0" smtClean="0"/>
              <a:t>은 왜 쓰는 것일까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2097" y="5301208"/>
            <a:ext cx="3206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/>
              <a:t>Untill</a:t>
            </a:r>
            <a:r>
              <a:rPr lang="en-US" altLang="ko-KR" sz="3200" dirty="0" smtClean="0"/>
              <a:t> next time…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7037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객체 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ToDo</a:t>
            </a:r>
            <a:r>
              <a:rPr lang="en-US" altLang="ko-KR" dirty="0" smtClean="0"/>
              <a:t>…</a:t>
            </a:r>
          </a:p>
          <a:p>
            <a:pPr lvl="1"/>
            <a:r>
              <a:rPr lang="ko-KR" altLang="en-US" dirty="0" smtClean="0"/>
              <a:t>학사관리 시스템</a:t>
            </a:r>
            <a:r>
              <a:rPr lang="en-US" altLang="ko-KR" dirty="0" smtClean="0"/>
              <a:t>(SIS)</a:t>
            </a:r>
            <a:r>
              <a:rPr lang="ko-KR" altLang="en-US" dirty="0" smtClean="0"/>
              <a:t>를 개발하기 위해 기본이 되는 </a:t>
            </a:r>
            <a:r>
              <a:rPr lang="en-US" altLang="ko-KR" dirty="0" smtClean="0"/>
              <a:t>Student</a:t>
            </a:r>
            <a:r>
              <a:rPr lang="ko-KR" altLang="en-US" dirty="0" smtClean="0"/>
              <a:t>를 정의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Student </a:t>
            </a:r>
            <a:r>
              <a:rPr lang="ko-KR" altLang="en-US" dirty="0" smtClean="0"/>
              <a:t>클래스가 가지는 </a:t>
            </a:r>
            <a:r>
              <a:rPr lang="en-US" altLang="ko-KR" dirty="0" smtClean="0"/>
              <a:t>name Property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Student</a:t>
            </a:r>
            <a:r>
              <a:rPr lang="ko-KR" altLang="en-US" dirty="0" smtClean="0"/>
              <a:t>가 생성 될 때 설정 할 수 있도록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Student </a:t>
            </a:r>
            <a:r>
              <a:rPr lang="ko-KR" altLang="en-US" dirty="0" smtClean="0"/>
              <a:t>클래스에 멤버 함수를 정의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테스트 클래스에서 </a:t>
            </a:r>
            <a:r>
              <a:rPr lang="en-US" altLang="ko-KR" dirty="0" smtClean="0"/>
              <a:t>Student</a:t>
            </a:r>
            <a:r>
              <a:rPr lang="ko-KR" altLang="en-US" dirty="0" smtClean="0"/>
              <a:t>를 생성하고 멤버 변수 값을 가져온다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How To…</a:t>
            </a:r>
          </a:p>
          <a:p>
            <a:pPr lvl="1"/>
            <a:r>
              <a:rPr lang="en-US" altLang="ko-KR" dirty="0" smtClean="0"/>
              <a:t>Student class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패키지 설정하기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sis.studentinfo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Student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Student </a:t>
            </a:r>
            <a:r>
              <a:rPr lang="ko-KR" altLang="en-US" dirty="0" smtClean="0"/>
              <a:t>멤버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멤버 함수 만들기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09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Student.java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public class Student {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b="1" dirty="0" smtClean="0"/>
              <a:t>	private </a:t>
            </a:r>
            <a:r>
              <a:rPr lang="en-US" altLang="ko-KR" b="1" dirty="0"/>
              <a:t>String name;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 smtClean="0"/>
              <a:t>	public </a:t>
            </a:r>
            <a:r>
              <a:rPr lang="en-US" altLang="ko-KR" b="1" dirty="0"/>
              <a:t>Student(String name) {</a:t>
            </a:r>
          </a:p>
          <a:p>
            <a:pPr marL="0" indent="0">
              <a:buNone/>
            </a:pPr>
            <a:r>
              <a:rPr lang="en-US" altLang="ko-KR" b="1" dirty="0" smtClean="0"/>
              <a:t>		this.name </a:t>
            </a:r>
            <a:r>
              <a:rPr lang="en-US" altLang="ko-KR" b="1" dirty="0"/>
              <a:t>= name;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 smtClean="0"/>
              <a:t>	public </a:t>
            </a:r>
            <a:r>
              <a:rPr lang="en-US" altLang="ko-KR" b="1" dirty="0"/>
              <a:t>String </a:t>
            </a:r>
            <a:r>
              <a:rPr lang="en-US" altLang="ko-KR" b="1" dirty="0" err="1"/>
              <a:t>getName</a:t>
            </a:r>
            <a:r>
              <a:rPr lang="en-US" altLang="ko-KR" b="1" dirty="0"/>
              <a:t>(){</a:t>
            </a:r>
          </a:p>
          <a:p>
            <a:pPr marL="0" indent="0">
              <a:buNone/>
            </a:pPr>
            <a:r>
              <a:rPr lang="en-US" altLang="ko-KR" b="1" dirty="0" smtClean="0"/>
              <a:t>		return </a:t>
            </a:r>
            <a:r>
              <a:rPr lang="en-US" altLang="ko-KR" b="1" dirty="0"/>
              <a:t>name;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 smtClean="0"/>
              <a:t>	public </a:t>
            </a:r>
            <a:r>
              <a:rPr lang="en-US" altLang="ko-KR" b="1" dirty="0"/>
              <a:t>void </a:t>
            </a:r>
            <a:r>
              <a:rPr lang="en-US" altLang="ko-KR" b="1" dirty="0" err="1"/>
              <a:t>setName</a:t>
            </a:r>
            <a:r>
              <a:rPr lang="en-US" altLang="ko-KR" b="1" dirty="0"/>
              <a:t>(String name){</a:t>
            </a:r>
          </a:p>
          <a:p>
            <a:pPr marL="0" indent="0">
              <a:buNone/>
            </a:pPr>
            <a:r>
              <a:rPr lang="en-US" altLang="ko-KR" b="1" dirty="0" smtClean="0"/>
              <a:t>		this.name </a:t>
            </a:r>
            <a:r>
              <a:rPr lang="en-US" altLang="ko-KR" b="1" dirty="0"/>
              <a:t>= name;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40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Jnit</a:t>
            </a:r>
            <a:r>
              <a:rPr lang="en-US" altLang="ko-KR" dirty="0"/>
              <a:t> </a:t>
            </a:r>
            <a:r>
              <a:rPr lang="en-US" altLang="ko-KR" dirty="0" smtClean="0"/>
              <a:t>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public class </a:t>
            </a:r>
            <a:r>
              <a:rPr lang="en-US" altLang="ko-KR" sz="2000" b="1" dirty="0" err="1"/>
              <a:t>StudentTest</a:t>
            </a:r>
            <a:r>
              <a:rPr lang="en-US" altLang="ko-KR" sz="2000" b="1" dirty="0"/>
              <a:t> extends </a:t>
            </a:r>
            <a:r>
              <a:rPr lang="en-US" altLang="ko-KR" sz="2000" b="1" dirty="0" err="1"/>
              <a:t>junit.framework.TestCase</a:t>
            </a:r>
            <a:r>
              <a:rPr lang="en-US" altLang="ko-KR" sz="2000" b="1" dirty="0"/>
              <a:t> {</a:t>
            </a:r>
          </a:p>
          <a:p>
            <a:pPr marL="0" indent="0">
              <a:buNone/>
            </a:pPr>
            <a:endParaRPr lang="ko-KR" altLang="en-US" dirty="0"/>
          </a:p>
          <a:p>
            <a:pPr marL="274320" lvl="1" indent="0">
              <a:buNone/>
            </a:pPr>
            <a:r>
              <a:rPr lang="en-US" altLang="ko-KR" sz="2000" dirty="0"/>
              <a:t>@Test</a:t>
            </a:r>
          </a:p>
          <a:p>
            <a:pPr marL="274320" lvl="1" indent="0">
              <a:buNone/>
            </a:pPr>
            <a:r>
              <a:rPr lang="en-US" altLang="ko-KR" sz="2000" b="1" dirty="0"/>
              <a:t>public void </a:t>
            </a:r>
            <a:r>
              <a:rPr lang="en-US" altLang="ko-KR" sz="2000" b="1" dirty="0" err="1"/>
              <a:t>testCreate</a:t>
            </a:r>
            <a:r>
              <a:rPr lang="en-US" altLang="ko-KR" sz="2000" b="1" dirty="0"/>
              <a:t>() {</a:t>
            </a:r>
          </a:p>
          <a:p>
            <a:pPr marL="274320" lvl="1" indent="0">
              <a:buNone/>
            </a:pPr>
            <a:r>
              <a:rPr lang="en-US" altLang="ko-KR" sz="2000" b="1" dirty="0" smtClean="0"/>
              <a:t>	</a:t>
            </a:r>
            <a:endParaRPr lang="ko-KR" altLang="en-US" sz="2000" dirty="0"/>
          </a:p>
          <a:p>
            <a:pPr marL="274320" lvl="1" indent="0">
              <a:buNone/>
            </a:pPr>
            <a:r>
              <a:rPr lang="en-US" altLang="ko-KR" sz="2000" b="1" dirty="0" smtClean="0"/>
              <a:t>	String </a:t>
            </a:r>
            <a:r>
              <a:rPr lang="en-US" altLang="ko-KR" sz="2000" b="1" dirty="0" err="1" smtClean="0"/>
              <a:t>studentName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= "Joe";</a:t>
            </a:r>
          </a:p>
          <a:p>
            <a:pPr marL="274320" lvl="1" indent="0">
              <a:buNone/>
            </a:pPr>
            <a:r>
              <a:rPr lang="en-US" altLang="ko-KR" sz="2000" dirty="0" smtClean="0"/>
              <a:t>	Student </a:t>
            </a:r>
            <a:r>
              <a:rPr lang="en-US" altLang="ko-KR" sz="2000" dirty="0" err="1" smtClean="0"/>
              <a:t>student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b="1" dirty="0"/>
              <a:t>new </a:t>
            </a:r>
            <a:r>
              <a:rPr lang="en-US" altLang="ko-KR" sz="2000" b="1" dirty="0" smtClean="0"/>
              <a:t>Student(</a:t>
            </a:r>
            <a:r>
              <a:rPr lang="en-US" altLang="ko-KR" sz="2000" b="1" dirty="0" err="1" smtClean="0"/>
              <a:t>studentName</a:t>
            </a:r>
            <a:r>
              <a:rPr lang="en-US" altLang="ko-KR" sz="2000" b="1" dirty="0"/>
              <a:t>);</a:t>
            </a:r>
          </a:p>
          <a:p>
            <a:pPr marL="274320" lvl="1" indent="0">
              <a:buNone/>
            </a:pPr>
            <a:r>
              <a:rPr lang="en-US" altLang="ko-KR" sz="2000" i="1" dirty="0" smtClean="0"/>
              <a:t>	</a:t>
            </a:r>
            <a:r>
              <a:rPr lang="en-US" altLang="ko-KR" sz="2000" i="1" dirty="0" err="1" smtClean="0"/>
              <a:t>assertEquals</a:t>
            </a:r>
            <a:r>
              <a:rPr lang="en-US" altLang="ko-KR" sz="2000" i="1" dirty="0" smtClean="0"/>
              <a:t>(</a:t>
            </a:r>
            <a:r>
              <a:rPr lang="en-US" altLang="ko-KR" sz="2000" i="1" dirty="0" err="1"/>
              <a:t>s</a:t>
            </a:r>
            <a:r>
              <a:rPr lang="en-US" altLang="ko-KR" sz="2000" i="1" dirty="0" err="1" smtClean="0"/>
              <a:t>tudentName</a:t>
            </a:r>
            <a:r>
              <a:rPr lang="en-US" altLang="ko-KR" sz="2000" i="1" dirty="0"/>
              <a:t>, </a:t>
            </a:r>
            <a:r>
              <a:rPr lang="en-US" altLang="ko-KR" sz="2000" i="1" dirty="0" err="1" smtClean="0"/>
              <a:t>student.getName</a:t>
            </a:r>
            <a:r>
              <a:rPr lang="en-US" altLang="ko-KR" sz="2000" i="1" dirty="0"/>
              <a:t>());</a:t>
            </a:r>
          </a:p>
          <a:p>
            <a:pPr marL="274320" lvl="1" indent="0">
              <a:buNone/>
            </a:pPr>
            <a:endParaRPr lang="ko-KR" altLang="en-US" sz="2000" dirty="0"/>
          </a:p>
          <a:p>
            <a:pPr marL="274320" lvl="1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r>
              <a:rPr lang="en-US" altLang="ko-KR" sz="2000" dirty="0"/>
              <a:t>} </a:t>
            </a:r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2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defualt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b="1" dirty="0"/>
              <a:t>public class </a:t>
            </a:r>
            <a:r>
              <a:rPr lang="en-US" altLang="ko-KR" sz="2000" b="1" dirty="0" err="1"/>
              <a:t>StudentTest</a:t>
            </a:r>
            <a:r>
              <a:rPr lang="en-US" altLang="ko-KR" sz="2000" b="1" dirty="0"/>
              <a:t> extends </a:t>
            </a:r>
            <a:r>
              <a:rPr lang="en-US" altLang="ko-KR" sz="2000" b="1" dirty="0" err="1"/>
              <a:t>junit.framework.TestCase</a:t>
            </a:r>
            <a:r>
              <a:rPr lang="en-US" altLang="ko-KR" sz="2000" b="1" dirty="0"/>
              <a:t> {</a:t>
            </a:r>
          </a:p>
          <a:p>
            <a:pPr marL="0" indent="0">
              <a:buNone/>
            </a:pPr>
            <a:endParaRPr lang="ko-KR" altLang="en-US" dirty="0"/>
          </a:p>
          <a:p>
            <a:pPr marL="274320" lvl="1" indent="0">
              <a:buNone/>
            </a:pPr>
            <a:r>
              <a:rPr lang="en-US" altLang="ko-KR" sz="2000" dirty="0"/>
              <a:t>@Test</a:t>
            </a:r>
          </a:p>
          <a:p>
            <a:pPr marL="274320" lvl="1" indent="0">
              <a:buNone/>
            </a:pPr>
            <a:r>
              <a:rPr lang="en-US" altLang="ko-KR" sz="2000" b="1" dirty="0"/>
              <a:t>public void </a:t>
            </a:r>
            <a:r>
              <a:rPr lang="en-US" altLang="ko-KR" sz="2000" b="1" dirty="0" err="1"/>
              <a:t>testCreate</a:t>
            </a:r>
            <a:r>
              <a:rPr lang="en-US" altLang="ko-KR" sz="2000" b="1" dirty="0"/>
              <a:t>() {</a:t>
            </a:r>
          </a:p>
          <a:p>
            <a:pPr marL="274320" lvl="1" indent="0">
              <a:buNone/>
            </a:pPr>
            <a:r>
              <a:rPr lang="en-US" altLang="ko-KR" sz="2000" b="1" dirty="0"/>
              <a:t>	</a:t>
            </a:r>
            <a:endParaRPr lang="ko-KR" altLang="en-US" sz="2000" dirty="0"/>
          </a:p>
          <a:p>
            <a:pPr marL="274320" lvl="1" indent="0">
              <a:buNone/>
            </a:pPr>
            <a:r>
              <a:rPr lang="en-US" altLang="ko-KR" sz="2000" b="1" dirty="0"/>
              <a:t>	String </a:t>
            </a:r>
            <a:r>
              <a:rPr lang="en-US" altLang="ko-KR" sz="2000" b="1" dirty="0" err="1"/>
              <a:t>studentName</a:t>
            </a:r>
            <a:r>
              <a:rPr lang="en-US" altLang="ko-KR" sz="2000" b="1" dirty="0"/>
              <a:t> = "Joe";</a:t>
            </a:r>
          </a:p>
          <a:p>
            <a:pPr marL="274320" lvl="1" indent="0">
              <a:buNone/>
            </a:pPr>
            <a:r>
              <a:rPr lang="en-US" altLang="ko-KR" sz="2000" dirty="0"/>
              <a:t>	Student </a:t>
            </a:r>
            <a:r>
              <a:rPr lang="en-US" altLang="ko-KR" sz="2000" dirty="0" err="1"/>
              <a:t>student</a:t>
            </a:r>
            <a:r>
              <a:rPr lang="en-US" altLang="ko-KR" sz="2000" dirty="0"/>
              <a:t> = </a:t>
            </a:r>
            <a:r>
              <a:rPr lang="en-US" altLang="ko-KR" sz="2000" b="1" dirty="0"/>
              <a:t>new Student(</a:t>
            </a:r>
            <a:r>
              <a:rPr lang="en-US" altLang="ko-KR" sz="2000" b="1" dirty="0" err="1"/>
              <a:t>studentName</a:t>
            </a:r>
            <a:r>
              <a:rPr lang="en-US" altLang="ko-KR" sz="2000" b="1" dirty="0"/>
              <a:t>);</a:t>
            </a:r>
          </a:p>
          <a:p>
            <a:pPr marL="274320" lvl="1" indent="0">
              <a:buNone/>
            </a:pPr>
            <a:r>
              <a:rPr lang="en-US" altLang="ko-KR" sz="2000" i="1" dirty="0"/>
              <a:t>	</a:t>
            </a:r>
            <a:r>
              <a:rPr lang="en-US" altLang="ko-KR" sz="2000" i="1" dirty="0" err="1"/>
              <a:t>assertEquals</a:t>
            </a:r>
            <a:r>
              <a:rPr lang="en-US" altLang="ko-KR" sz="2000" i="1" dirty="0"/>
              <a:t>(</a:t>
            </a:r>
            <a:r>
              <a:rPr lang="en-US" altLang="ko-KR" sz="2000" i="1" dirty="0" err="1"/>
              <a:t>studentName</a:t>
            </a:r>
            <a:r>
              <a:rPr lang="en-US" altLang="ko-KR" sz="2000" i="1" dirty="0"/>
              <a:t>, </a:t>
            </a:r>
            <a:r>
              <a:rPr lang="en-US" altLang="ko-KR" sz="2000" i="1" dirty="0" err="1"/>
              <a:t>student.getName</a:t>
            </a:r>
            <a:r>
              <a:rPr lang="en-US" altLang="ko-KR" sz="2000" i="1" dirty="0" smtClean="0"/>
              <a:t>());</a:t>
            </a:r>
          </a:p>
          <a:p>
            <a:pPr marL="274320" lvl="1" indent="0">
              <a:buNone/>
            </a:pPr>
            <a:endParaRPr lang="en-US" altLang="ko-KR" sz="2000" i="1" dirty="0"/>
          </a:p>
          <a:p>
            <a:pPr marL="274320" lvl="1" indent="0">
              <a:buNone/>
            </a:pPr>
            <a:r>
              <a:rPr lang="en-US" altLang="ko-KR" sz="2000" i="1" dirty="0" smtClean="0"/>
              <a:t>         </a:t>
            </a:r>
            <a:r>
              <a:rPr lang="en-US" altLang="ko-KR" sz="2000" b="1" i="1" dirty="0" smtClean="0"/>
              <a:t>Student strudent2 = new Student()</a:t>
            </a:r>
          </a:p>
          <a:p>
            <a:pPr marL="274320" lvl="1" indent="0">
              <a:buNone/>
            </a:pPr>
            <a:r>
              <a:rPr lang="en-US" altLang="ko-KR" sz="2000" b="1" i="1" dirty="0"/>
              <a:t>	</a:t>
            </a:r>
            <a:r>
              <a:rPr lang="en-US" altLang="ko-KR" sz="2000" b="1" i="1" dirty="0" smtClean="0"/>
              <a:t>//</a:t>
            </a:r>
            <a:r>
              <a:rPr lang="ko-KR" altLang="en-US" sz="2000" b="1" dirty="0" smtClean="0"/>
              <a:t>위 코드에서 에러가 나는 이유는</a:t>
            </a:r>
            <a:r>
              <a:rPr lang="en-US" altLang="ko-KR" sz="2000" b="1" dirty="0" smtClean="0"/>
              <a:t>?</a:t>
            </a:r>
            <a:endParaRPr lang="en-US" altLang="ko-KR" sz="2000" b="1" dirty="0"/>
          </a:p>
          <a:p>
            <a:pPr marL="274320" lvl="1" indent="0">
              <a:buNone/>
            </a:pPr>
            <a:endParaRPr lang="ko-KR" altLang="en-US" sz="2000" dirty="0"/>
          </a:p>
          <a:p>
            <a:pPr marL="274320" lvl="1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r>
              <a:rPr lang="en-US" altLang="ko-KR" sz="2000" dirty="0"/>
              <a:t>}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5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defualt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Constructor</a:t>
            </a:r>
          </a:p>
          <a:p>
            <a:pPr lvl="1"/>
            <a:r>
              <a:rPr lang="ko-KR" altLang="en-US" dirty="0" smtClean="0"/>
              <a:t>객체를 생성하기 위해 호출하는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객체와 이름이 동일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return value</a:t>
            </a:r>
            <a:r>
              <a:rPr lang="ko-KR" altLang="en-US" dirty="0" smtClean="0"/>
              <a:t>가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인수가 없는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생성자라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객체에서 생성자가 제공되지 않으면 컴파일러</a:t>
            </a:r>
            <a:r>
              <a:rPr lang="ko-KR" altLang="en-US" dirty="0"/>
              <a:t>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default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만들어 준다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이미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있는 다른 생성자가 있으면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만들지 않는다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여러 개의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제공하면 객체 생성시에 적절히 사용할 수 있다</a:t>
            </a:r>
            <a:r>
              <a:rPr lang="en-US" altLang="ko-KR" dirty="0" smtClean="0"/>
              <a:t>.  Constructor overloading</a:t>
            </a:r>
          </a:p>
          <a:p>
            <a:pPr marL="594360" lvl="2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2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Student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ToDo</a:t>
            </a:r>
            <a:r>
              <a:rPr lang="en-US" altLang="ko-KR" dirty="0" smtClean="0"/>
              <a:t>…</a:t>
            </a:r>
          </a:p>
          <a:p>
            <a:pPr lvl="1"/>
            <a:r>
              <a:rPr lang="en-US" altLang="ko-KR" dirty="0" err="1" smtClean="0"/>
              <a:t>StudentTest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Student</a:t>
            </a:r>
            <a:r>
              <a:rPr lang="ko-KR" altLang="en-US" dirty="0" smtClean="0"/>
              <a:t>를 추가하여 생성한다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생성된 </a:t>
            </a:r>
            <a:r>
              <a:rPr lang="en-US" altLang="ko-KR" dirty="0" smtClean="0"/>
              <a:t>Student</a:t>
            </a:r>
            <a:r>
              <a:rPr lang="ko-KR" altLang="en-US" dirty="0" smtClean="0"/>
              <a:t>의 이름을 확인하여 잘 생성되었는지 본다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HowTo</a:t>
            </a:r>
            <a:r>
              <a:rPr lang="en-US" altLang="ko-KR" dirty="0" smtClean="0"/>
              <a:t>…</a:t>
            </a:r>
          </a:p>
          <a:p>
            <a:pPr lvl="1"/>
            <a:r>
              <a:rPr lang="en-US" altLang="ko-KR" dirty="0" err="1" smtClean="0"/>
              <a:t>StudentTest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 </a:t>
            </a:r>
            <a:r>
              <a:rPr lang="en-US" altLang="ko-KR" dirty="0" smtClean="0"/>
              <a:t>Student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 생성하고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생성한 객체의 참조변수를 이용하여 </a:t>
            </a:r>
            <a:r>
              <a:rPr lang="en-US" altLang="ko-KR" dirty="0" err="1" smtClean="0"/>
              <a:t>assetEquals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함수로 확인한다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33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2044</TotalTime>
  <Words>1578</Words>
  <Application>Microsoft Office PowerPoint</Application>
  <PresentationFormat>화면 슬라이드 쇼(4:3)</PresentationFormat>
  <Paragraphs>429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원본</vt:lpstr>
      <vt:lpstr>두 번째 이야기- 객체, 생성자, 변수…</vt:lpstr>
      <vt:lpstr>객체란?</vt:lpstr>
      <vt:lpstr>Object oriented Programming</vt:lpstr>
      <vt:lpstr>LAB: 객체 생성하기</vt:lpstr>
      <vt:lpstr>Student.java</vt:lpstr>
      <vt:lpstr>Jnit Test</vt:lpstr>
      <vt:lpstr>생성자와 defualt 생성자</vt:lpstr>
      <vt:lpstr>생성자와 defualt 생성자</vt:lpstr>
      <vt:lpstr>LAB: Student </vt:lpstr>
      <vt:lpstr>PowerPoint 프레젠테이션</vt:lpstr>
      <vt:lpstr>멤버 변수</vt:lpstr>
      <vt:lpstr>멤버 함수</vt:lpstr>
      <vt:lpstr>가시성</vt:lpstr>
      <vt:lpstr>LAB: 과목 만들기</vt:lpstr>
      <vt:lpstr>PowerPoint 프레젠테이션</vt:lpstr>
      <vt:lpstr>CourseSession.java</vt:lpstr>
      <vt:lpstr>수강신청</vt:lpstr>
      <vt:lpstr>PowerPoint 프레젠테이션</vt:lpstr>
      <vt:lpstr>Class diagram </vt:lpstr>
      <vt:lpstr>수강한 학생 관리하기</vt:lpstr>
      <vt:lpstr>ArrayList</vt:lpstr>
      <vt:lpstr>PowerPoint 프레젠테이션</vt:lpstr>
      <vt:lpstr>PowerPoint 프레젠테이션</vt:lpstr>
      <vt:lpstr>PowerPoint 프레젠테이션</vt:lpstr>
      <vt:lpstr>패키지와 import명령어</vt:lpstr>
      <vt:lpstr>LAB:날짜 정보 추가 하기</vt:lpstr>
      <vt:lpstr>CourseSessionTest.java 테스트 추가</vt:lpstr>
      <vt:lpstr>CourseSession 수정</vt:lpstr>
      <vt:lpstr>추가적인 수정</vt:lpstr>
      <vt:lpstr>변수</vt:lpstr>
      <vt:lpstr>변수(cont’s)</vt:lpstr>
      <vt:lpstr>변수(cont’s)</vt:lpstr>
      <vt:lpstr>Static variable(정적변수)</vt:lpstr>
      <vt:lpstr>Stack-dynamic variable(스택-동적 변수)</vt:lpstr>
      <vt:lpstr>Explicit heap-dynamic variable</vt:lpstr>
      <vt:lpstr>상수 선언 – final 변수 선언</vt:lpstr>
      <vt:lpstr>String 상수</vt:lpstr>
      <vt:lpstr>Think about…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nhn next</dc:creator>
  <cp:lastModifiedBy>nhn next</cp:lastModifiedBy>
  <cp:revision>89</cp:revision>
  <dcterms:created xsi:type="dcterms:W3CDTF">2013-07-04T12:09:08Z</dcterms:created>
  <dcterms:modified xsi:type="dcterms:W3CDTF">2013-07-06T13:31:27Z</dcterms:modified>
</cp:coreProperties>
</file>