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A239E-786C-4A8C-BA7D-89BE860CD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8EB9DE-E23C-42E2-8C11-D096B0736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89F30-14EA-406A-8937-DBACA545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30772-3C53-4666-9E60-CC98B239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FBD42-8038-4BC3-BCD9-3D67A11F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9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CBBB2-20A5-4126-81C6-0E58D371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C56FA1-D2A5-4D99-ACB6-F699E1B7C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6A533-4825-4BC0-9E7A-D0FF160A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5D6C6-5FB2-429E-A375-BC3B16EB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3B428-BDC7-4182-91AC-05CA0080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9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F93A75-53C0-4CED-9804-DB3C0071F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BFA9FF-BE98-469F-81BF-13A238139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EA0F0-23C4-43A0-8DBD-232CD089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EA393-3EAB-4E3D-922C-5542789F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64DCB-0677-4E60-8296-5844A865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84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D1037-7E5B-46F7-BF10-F6ADCBF7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CA02-DD83-4191-8800-40B0F7976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472C0-181B-4CAB-AEAD-F9A722E3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C6DF4-15D8-4B9A-ABD5-8BB66D2F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C69DE-A75C-490D-A210-A34B62BE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6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9C849-0AB9-45E9-835B-DD8D6C97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5A7B1-07FB-495A-A9AE-E2B191502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ED76-042E-4B15-AAC4-758D3D6C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31360-705F-4B32-8CE8-5A63DE84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EBB1F-D5AD-4A58-B53E-123E94AF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4A7F7-DB51-4730-8F30-4E22C9D0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08A15-0CB9-4FA7-883B-5E2EDB6ED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BEDC3C-DB03-477F-B64A-D74F46C04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EF942-A75B-4311-96E9-288D6544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93B1A-1943-48AE-83C1-F26DAF22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AF742B-BE0D-421C-BF30-655BD4F2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5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D6A83-8FDC-479E-8D19-CD8671E2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B9DE2-9B69-463F-9AAA-81D9E9A78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D2E7A-88F5-4CAF-90BA-1BE0F8DD4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AA9A67-7A46-48E4-AA5D-1E5973D52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A36BED-F748-4D04-8528-084D91F52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CD3E1-33E8-4A06-A042-829411F6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02DC5E-5816-484E-A4EC-ABB34C95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99119B-1C6E-48F5-B73F-0B5AE3F2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8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5ADF-D8F8-45B8-B5A1-55F24EA3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1CB049-C8BE-436F-80E7-39F1FCEE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3D1A0A-5586-47D7-8A9B-309F3B02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69E378-E1FA-4A6C-BAC9-312AF629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62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17E5E7-2C17-42DD-AF75-692E9A9D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5933EA-C473-454E-BAA0-D74DAA5B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C8F4C-C6EA-40D9-A489-B8309C04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2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AA42F-2E46-4105-A741-3BE70ACD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61516-8005-4A28-858F-B663F8E39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0B0711-A85D-4593-BFD2-BBCF789CA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9E526-398D-4C4B-897D-98E731B6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9FDBCC-3DFE-401D-8371-2BA832D3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A36C6F-E773-4872-A559-1D3741B1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9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BE2F2-8A3E-4F38-8E2A-0C29A144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FCB22A-3A05-4A68-9C85-7B311FDB3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745A95-8D56-455F-9CDF-38E329E42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3A016F-8AFA-4538-9176-02FA222D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0850D3-2D4E-476A-A7AB-11A3D1DD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ED8BFE-69E5-4797-A37A-6FDA4ED3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7A2102-4A63-434E-94AB-CBCEAECD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B3703E-0C23-42D0-845D-A53FEEAE2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63139-4E73-494E-91D1-CF8B1BC53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7DFD9-C754-4864-AD84-F013CB8371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F509C-C7F2-434C-8654-0AB2A6C81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0B74-5B0E-4C71-89AC-37AA878AA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781E3-0D21-4DC3-AABB-794B3BE8E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70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D39657B-51BC-47C4-975C-C44131DEC3DD}"/>
              </a:ext>
            </a:extLst>
          </p:cNvPr>
          <p:cNvSpPr/>
          <p:nvPr/>
        </p:nvSpPr>
        <p:spPr>
          <a:xfrm>
            <a:off x="3556659" y="1775360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7BA4DB-9CE4-4531-BB2E-13BDD68D6FCE}"/>
              </a:ext>
            </a:extLst>
          </p:cNvPr>
          <p:cNvSpPr/>
          <p:nvPr/>
        </p:nvSpPr>
        <p:spPr>
          <a:xfrm>
            <a:off x="3556659" y="177536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2BCE8D-5E31-4A4F-83A9-65DFF2BDB2C3}"/>
              </a:ext>
            </a:extLst>
          </p:cNvPr>
          <p:cNvSpPr/>
          <p:nvPr/>
        </p:nvSpPr>
        <p:spPr>
          <a:xfrm>
            <a:off x="3736659" y="177536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4B2DFB-F8D6-4127-A395-4566E7A27C6C}"/>
              </a:ext>
            </a:extLst>
          </p:cNvPr>
          <p:cNvSpPr/>
          <p:nvPr/>
        </p:nvSpPr>
        <p:spPr>
          <a:xfrm>
            <a:off x="3916659" y="177536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39678A-F5A4-4819-9212-D5E695627A9C}"/>
              </a:ext>
            </a:extLst>
          </p:cNvPr>
          <p:cNvSpPr/>
          <p:nvPr/>
        </p:nvSpPr>
        <p:spPr>
          <a:xfrm>
            <a:off x="4816659" y="17822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A6773F-EEEF-42A1-ADDA-984B66CD141C}"/>
              </a:ext>
            </a:extLst>
          </p:cNvPr>
          <p:cNvSpPr/>
          <p:nvPr/>
        </p:nvSpPr>
        <p:spPr>
          <a:xfrm>
            <a:off x="4996659" y="17822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ABB3D5-6474-4602-83AC-D16CF627FC3B}"/>
              </a:ext>
            </a:extLst>
          </p:cNvPr>
          <p:cNvSpPr/>
          <p:nvPr/>
        </p:nvSpPr>
        <p:spPr>
          <a:xfrm>
            <a:off x="5176659" y="17822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9B0F0-AF07-4AE0-81D3-35D76B9264C0}"/>
              </a:ext>
            </a:extLst>
          </p:cNvPr>
          <p:cNvSpPr txBox="1"/>
          <p:nvPr/>
        </p:nvSpPr>
        <p:spPr>
          <a:xfrm>
            <a:off x="4096659" y="1739916"/>
            <a:ext cx="72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.     .     .</a:t>
            </a:r>
            <a:endParaRPr lang="ko-KR" altLang="en-US" sz="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E71FCE-0F24-4743-802B-7A829B9AE7D3}"/>
              </a:ext>
            </a:extLst>
          </p:cNvPr>
          <p:cNvSpPr/>
          <p:nvPr/>
        </p:nvSpPr>
        <p:spPr>
          <a:xfrm>
            <a:off x="3556659" y="3386503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DB22B1-A831-4C4E-91CB-CD0B63B1A4C8}"/>
              </a:ext>
            </a:extLst>
          </p:cNvPr>
          <p:cNvSpPr/>
          <p:nvPr/>
        </p:nvSpPr>
        <p:spPr>
          <a:xfrm>
            <a:off x="3736659" y="3386503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8A6FB4-F7C7-4C53-BCF7-4A60A3EA0F74}"/>
              </a:ext>
            </a:extLst>
          </p:cNvPr>
          <p:cNvSpPr/>
          <p:nvPr/>
        </p:nvSpPr>
        <p:spPr>
          <a:xfrm>
            <a:off x="3916659" y="3386503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0C05A1-ECC6-485F-9BB3-D2141B512D93}"/>
              </a:ext>
            </a:extLst>
          </p:cNvPr>
          <p:cNvSpPr/>
          <p:nvPr/>
        </p:nvSpPr>
        <p:spPr>
          <a:xfrm>
            <a:off x="4816659" y="3393375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A5249F-7B09-43C1-B83B-224B58077D90}"/>
              </a:ext>
            </a:extLst>
          </p:cNvPr>
          <p:cNvSpPr/>
          <p:nvPr/>
        </p:nvSpPr>
        <p:spPr>
          <a:xfrm>
            <a:off x="4996659" y="3393375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919EA4-D367-4546-B9E4-A9E13A2C0A1B}"/>
              </a:ext>
            </a:extLst>
          </p:cNvPr>
          <p:cNvSpPr/>
          <p:nvPr/>
        </p:nvSpPr>
        <p:spPr>
          <a:xfrm>
            <a:off x="5176659" y="3393375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8A7E5-C4D4-4EDB-9BC9-43998CAF8A92}"/>
              </a:ext>
            </a:extLst>
          </p:cNvPr>
          <p:cNvSpPr txBox="1"/>
          <p:nvPr/>
        </p:nvSpPr>
        <p:spPr>
          <a:xfrm>
            <a:off x="4096659" y="3351059"/>
            <a:ext cx="72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.     .     .</a:t>
            </a:r>
            <a:endParaRPr lang="ko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32E7B8-DEB0-45CA-9159-5021C89E8970}"/>
              </a:ext>
            </a:extLst>
          </p:cNvPr>
          <p:cNvSpPr/>
          <p:nvPr/>
        </p:nvSpPr>
        <p:spPr>
          <a:xfrm rot="19224623">
            <a:off x="3559120" y="284039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109581-E7AD-4B15-8BA2-EE949A3B3DD2}"/>
              </a:ext>
            </a:extLst>
          </p:cNvPr>
          <p:cNvSpPr/>
          <p:nvPr/>
        </p:nvSpPr>
        <p:spPr>
          <a:xfrm>
            <a:off x="3556659" y="2846503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91D94E-DE58-4968-BA19-0FAC665C8389}"/>
              </a:ext>
            </a:extLst>
          </p:cNvPr>
          <p:cNvSpPr/>
          <p:nvPr/>
        </p:nvSpPr>
        <p:spPr>
          <a:xfrm rot="19224623">
            <a:off x="3833024" y="3092671"/>
            <a:ext cx="172192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2C623C4-92E8-45D1-8217-52C2C4B51B55}"/>
              </a:ext>
            </a:extLst>
          </p:cNvPr>
          <p:cNvGrpSpPr/>
          <p:nvPr/>
        </p:nvGrpSpPr>
        <p:grpSpPr>
          <a:xfrm>
            <a:off x="3556659" y="2846503"/>
            <a:ext cx="719999" cy="716181"/>
            <a:chOff x="3556659" y="2846503"/>
            <a:chExt cx="719999" cy="716181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6ECF100-AAAD-4106-86D5-753F6FB750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6659" y="2846503"/>
              <a:ext cx="0" cy="71617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E1B2293-B67A-40BD-AA26-F99D4FCB9F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7786" y="3562683"/>
              <a:ext cx="718872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74652DF-72AF-4A75-AC8E-7DF28803A8EE}"/>
              </a:ext>
            </a:extLst>
          </p:cNvPr>
          <p:cNvGrpSpPr/>
          <p:nvPr/>
        </p:nvGrpSpPr>
        <p:grpSpPr>
          <a:xfrm rot="3073095">
            <a:off x="3556431" y="2843565"/>
            <a:ext cx="719999" cy="716181"/>
            <a:chOff x="3556659" y="2846503"/>
            <a:chExt cx="719999" cy="716181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917F36C-1202-4727-9913-5C079D3264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6659" y="2846503"/>
              <a:ext cx="0" cy="71617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C001032-6499-48E4-AB71-BF49A88B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7786" y="3562683"/>
              <a:ext cx="718872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5E3CF0-E115-4632-9CD1-83A5793DCD9F}"/>
              </a:ext>
            </a:extLst>
          </p:cNvPr>
          <p:cNvSpPr/>
          <p:nvPr/>
        </p:nvSpPr>
        <p:spPr>
          <a:xfrm>
            <a:off x="8556772" y="2693544"/>
            <a:ext cx="142612" cy="15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A337AB-690B-4232-8FF8-4EE3F5E50C17}"/>
              </a:ext>
            </a:extLst>
          </p:cNvPr>
          <p:cNvSpPr/>
          <p:nvPr/>
        </p:nvSpPr>
        <p:spPr>
          <a:xfrm>
            <a:off x="8699384" y="2522401"/>
            <a:ext cx="142612" cy="15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0B46D-AE74-4382-9E25-C0AF099E6D15}"/>
              </a:ext>
            </a:extLst>
          </p:cNvPr>
          <p:cNvSpPr txBox="1"/>
          <p:nvPr/>
        </p:nvSpPr>
        <p:spPr>
          <a:xfrm>
            <a:off x="2487881" y="4334494"/>
            <a:ext cx="73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배우 </a:t>
            </a:r>
            <a:r>
              <a:rPr lang="en-US" altLang="ko-KR" dirty="0"/>
              <a:t>= </a:t>
            </a:r>
            <a:r>
              <a:rPr lang="ko-KR" altLang="en-US" dirty="0"/>
              <a:t>카트</a:t>
            </a:r>
            <a:r>
              <a:rPr lang="en-US" altLang="ko-KR" dirty="0"/>
              <a:t>, </a:t>
            </a:r>
            <a:r>
              <a:rPr lang="ko-KR" altLang="en-US" dirty="0"/>
              <a:t>현장 </a:t>
            </a:r>
            <a:r>
              <a:rPr lang="en-US" altLang="ko-KR" dirty="0"/>
              <a:t>= </a:t>
            </a:r>
            <a:r>
              <a:rPr lang="ko-KR" altLang="en-US" dirty="0"/>
              <a:t>맵</a:t>
            </a:r>
            <a:r>
              <a:rPr lang="en-US" altLang="ko-KR" dirty="0"/>
              <a:t>, </a:t>
            </a:r>
            <a:r>
              <a:rPr lang="ko-KR" altLang="en-US" dirty="0"/>
              <a:t>카메라맨 </a:t>
            </a:r>
            <a:r>
              <a:rPr lang="en-US" altLang="ko-KR" dirty="0"/>
              <a:t>-&gt; </a:t>
            </a:r>
            <a:r>
              <a:rPr lang="ko-KR" altLang="en-US" dirty="0"/>
              <a:t>문제</a:t>
            </a:r>
            <a:r>
              <a:rPr lang="en-US" altLang="ko-KR" dirty="0"/>
              <a:t>, </a:t>
            </a:r>
            <a:r>
              <a:rPr lang="ko-KR" altLang="en-US" dirty="0"/>
              <a:t>감독 </a:t>
            </a:r>
            <a:r>
              <a:rPr lang="en-US" altLang="ko-KR" dirty="0"/>
              <a:t>= </a:t>
            </a:r>
            <a:r>
              <a:rPr lang="ko-KR" altLang="en-US" dirty="0"/>
              <a:t>개발자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7CD81A0-4980-4B70-89CF-C4E82170058F}"/>
              </a:ext>
            </a:extLst>
          </p:cNvPr>
          <p:cNvSpPr/>
          <p:nvPr/>
        </p:nvSpPr>
        <p:spPr>
          <a:xfrm>
            <a:off x="3635229" y="1846613"/>
            <a:ext cx="45719" cy="47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1BD6D68-4697-4BEA-9859-027AB5D0C9A6}"/>
              </a:ext>
            </a:extLst>
          </p:cNvPr>
          <p:cNvSpPr/>
          <p:nvPr/>
        </p:nvSpPr>
        <p:spPr>
          <a:xfrm>
            <a:off x="3970089" y="1319479"/>
            <a:ext cx="45719" cy="47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1D12B64-FD16-4224-AA56-F646A11B227A}"/>
              </a:ext>
            </a:extLst>
          </p:cNvPr>
          <p:cNvSpPr/>
          <p:nvPr/>
        </p:nvSpPr>
        <p:spPr>
          <a:xfrm>
            <a:off x="5231909" y="1848480"/>
            <a:ext cx="45719" cy="47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AE66378-E762-4ABC-AE9E-CB2A3AB999E6}"/>
              </a:ext>
            </a:extLst>
          </p:cNvPr>
          <p:cNvCxnSpPr>
            <a:cxnSpLocks/>
            <a:stCxn id="19" idx="2"/>
            <a:endCxn id="35" idx="2"/>
          </p:cNvCxnSpPr>
          <p:nvPr/>
        </p:nvCxnSpPr>
        <p:spPr>
          <a:xfrm>
            <a:off x="3635229" y="1870364"/>
            <a:ext cx="1596680" cy="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76FDF3-91B0-4BF2-B1A1-4CDF66DA69DB}"/>
              </a:ext>
            </a:extLst>
          </p:cNvPr>
          <p:cNvSpPr/>
          <p:nvPr/>
        </p:nvSpPr>
        <p:spPr>
          <a:xfrm>
            <a:off x="8841996" y="2693544"/>
            <a:ext cx="142612" cy="15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6DB3B7-CFF4-46C1-B343-0C161CEA74EC}"/>
              </a:ext>
            </a:extLst>
          </p:cNvPr>
          <p:cNvSpPr/>
          <p:nvPr/>
        </p:nvSpPr>
        <p:spPr>
          <a:xfrm>
            <a:off x="8402939" y="2885572"/>
            <a:ext cx="142612" cy="15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BFE33D-832E-4D5E-A17D-9CAECBA103D4}"/>
              </a:ext>
            </a:extLst>
          </p:cNvPr>
          <p:cNvSpPr/>
          <p:nvPr/>
        </p:nvSpPr>
        <p:spPr>
          <a:xfrm>
            <a:off x="9008575" y="2870032"/>
            <a:ext cx="142612" cy="15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9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21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이은표</dc:creator>
  <cp:lastModifiedBy>이은표</cp:lastModifiedBy>
  <cp:revision>9</cp:revision>
  <dcterms:created xsi:type="dcterms:W3CDTF">2021-07-07T16:31:13Z</dcterms:created>
  <dcterms:modified xsi:type="dcterms:W3CDTF">2021-07-08T13:51:29Z</dcterms:modified>
</cp:coreProperties>
</file>