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23"/>
  </p:notesMasterIdLst>
  <p:sldIdLst>
    <p:sldId id="558" r:id="rId3"/>
    <p:sldId id="754" r:id="rId4"/>
    <p:sldId id="765" r:id="rId5"/>
    <p:sldId id="757" r:id="rId6"/>
    <p:sldId id="766" r:id="rId7"/>
    <p:sldId id="767" r:id="rId8"/>
    <p:sldId id="768" r:id="rId9"/>
    <p:sldId id="769" r:id="rId10"/>
    <p:sldId id="770" r:id="rId11"/>
    <p:sldId id="758" r:id="rId12"/>
    <p:sldId id="773" r:id="rId13"/>
    <p:sldId id="771" r:id="rId14"/>
    <p:sldId id="772" r:id="rId15"/>
    <p:sldId id="759" r:id="rId16"/>
    <p:sldId id="774" r:id="rId17"/>
    <p:sldId id="760" r:id="rId18"/>
    <p:sldId id="761" r:id="rId19"/>
    <p:sldId id="762" r:id="rId20"/>
    <p:sldId id="763" r:id="rId21"/>
    <p:sldId id="76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C50B69-D8C6-4A6D-A6F2-C49F4985BDE1}">
          <p14:sldIdLst>
            <p14:sldId id="558"/>
            <p14:sldId id="754"/>
          </p14:sldIdLst>
        </p14:section>
        <p14:section name="제목 없는 구역" id="{DE2919DC-716C-4E18-A06F-EE90CE4FFBE9}">
          <p14:sldIdLst>
            <p14:sldId id="765"/>
            <p14:sldId id="757"/>
            <p14:sldId id="766"/>
            <p14:sldId id="767"/>
            <p14:sldId id="768"/>
            <p14:sldId id="769"/>
            <p14:sldId id="770"/>
            <p14:sldId id="758"/>
            <p14:sldId id="773"/>
            <p14:sldId id="771"/>
            <p14:sldId id="772"/>
            <p14:sldId id="759"/>
            <p14:sldId id="774"/>
            <p14:sldId id="760"/>
            <p14:sldId id="761"/>
            <p14:sldId id="762"/>
            <p14:sldId id="763"/>
            <p14:sldId id="7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B07"/>
    <a:srgbClr val="FA7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F72C3-B427-4F12-BD08-8FAD5838B74F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77C50-2E35-4AFE-B108-11B7DD6A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4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FF067-7904-4609-AD3C-99EEB092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3557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E4189-83BC-4600-9500-0506AFA144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36913"/>
            <a:ext cx="9144000" cy="604202"/>
          </a:xfrm>
        </p:spPr>
        <p:txBody>
          <a:bodyPr anchor="ctr"/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39606-C9E3-4654-B19D-4E9633D1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9A557-CE90-4C79-9611-6CEB806B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07A9D92-077A-4DB7-BCE1-5A618CCC654A}"/>
              </a:ext>
            </a:extLst>
          </p:cNvPr>
          <p:cNvSpPr txBox="1">
            <a:spLocks/>
          </p:cNvSpPr>
          <p:nvPr userDrawn="1"/>
        </p:nvSpPr>
        <p:spPr>
          <a:xfrm>
            <a:off x="1524000" y="4035040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27E68-F6A2-4698-9EF6-C59847AE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1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37873-AE28-4775-B0FE-BEF6AEC8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5917C-D378-4CB4-BDA7-2B640F74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C2F8D-EE9E-4D1F-8C25-8E6784D5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52C04-4D2B-4B3F-ACB5-F475EF5A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17A49-DB8E-4794-936E-A96D1344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7BCF2-4E7B-4831-AE16-457E8042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8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7EDB5-B86A-4F82-95CC-97A6BB83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2D247-F8B7-4B41-8F6E-C99E6A7B4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33081-733A-4881-9559-6AF03CA6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43AFE-0FE3-465F-9FEF-DC93F343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CFB7E-4C7B-41A9-9918-E99595AB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537490-B4D8-481E-AF79-BA33D4CB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23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73085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 baseline="0">
                <a:solidFill>
                  <a:srgbClr val="009999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2696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9B58-A8FD-4D78-A0E6-2440102A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2B36C-0669-4341-B03E-8E917332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A710A"/>
              </a:buClr>
              <a:defRPr/>
            </a:lvl1pPr>
            <a:lvl2pPr>
              <a:buClr>
                <a:srgbClr val="FA710A"/>
              </a:buClr>
              <a:defRPr/>
            </a:lvl2pPr>
            <a:lvl3pPr>
              <a:buClr>
                <a:srgbClr val="FA710A"/>
              </a:buClr>
              <a:defRPr/>
            </a:lvl3pPr>
            <a:lvl4pPr>
              <a:buClr>
                <a:srgbClr val="FA710A"/>
              </a:buClr>
              <a:defRPr/>
            </a:lvl4pPr>
            <a:lvl5pPr>
              <a:buClr>
                <a:srgbClr val="FA710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338B7-EFD2-42B7-B944-F97E523A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924F5-7880-4313-82D9-8337DB71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4263A-F07D-4F54-AB9B-84348A54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9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영상_전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6C96A58-1EA1-4D55-933E-1C16E75F0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306687"/>
            <a:ext cx="9144000" cy="856660"/>
          </a:xfrm>
        </p:spPr>
        <p:txBody>
          <a:bodyPr anchor="b"/>
          <a:lstStyle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실습 영상 제목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02EBE-6D7E-435A-B41F-EB01A0BE1DD9}"/>
              </a:ext>
            </a:extLst>
          </p:cNvPr>
          <p:cNvSpPr txBox="1"/>
          <p:nvPr userDrawn="1"/>
        </p:nvSpPr>
        <p:spPr>
          <a:xfrm>
            <a:off x="4329330" y="2291024"/>
            <a:ext cx="353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영상</a:t>
            </a:r>
          </a:p>
        </p:txBody>
      </p:sp>
    </p:spTree>
    <p:extLst>
      <p:ext uri="{BB962C8B-B14F-4D97-AF65-F5344CB8AC3E}">
        <p14:creationId xmlns:p14="http://schemas.microsoft.com/office/powerpoint/2010/main" val="1004380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영상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2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실습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75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0AD05-24D0-4D90-8BED-25B87C70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430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18D60-1C86-4B6D-B4D5-79610E0B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54E85-E7E7-4DD2-A5D5-A4A3FEC6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072850D8-7FDA-44BC-8B38-DD74AF5640A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350662" y="3048641"/>
            <a:ext cx="9144000" cy="60420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D51E1C6-33AE-419E-A0A0-D3BF121AEC97}"/>
              </a:ext>
            </a:extLst>
          </p:cNvPr>
          <p:cNvSpPr txBox="1">
            <a:spLocks/>
          </p:cNvSpPr>
          <p:nvPr userDrawn="1"/>
        </p:nvSpPr>
        <p:spPr>
          <a:xfrm>
            <a:off x="1517650" y="4456183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55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FF734-FC8A-4496-81E1-21AE4B8A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C3498-A8CB-4DC1-A379-8EC6D61CB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599E6-6D16-40CD-BE5E-27CC83139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72351-2F2B-4152-8628-0874C121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1461A-4C7C-435A-8DC6-870988F1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EA39C-8C1C-4D25-9D8E-E0D5584E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0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A577E-38E2-4515-854B-2B269A84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4C02A-C55E-4056-A493-7498B03E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3637C-8A3D-48C1-A122-66D0B58C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98FAF9-68BF-468B-A4A6-A4E1609F3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8F9DB-27F0-4676-AA6F-A607FA487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2BB96-8E7F-47BD-B14E-50238FF3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045EB2-A9FE-489B-ABEA-DF8E22D7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7B33BD-7E46-4330-847F-C451D90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0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133117E-451E-43B6-9AFB-921C9B86EF41}"/>
              </a:ext>
            </a:extLst>
          </p:cNvPr>
          <p:cNvSpPr/>
          <p:nvPr userDrawn="1"/>
        </p:nvSpPr>
        <p:spPr>
          <a:xfrm>
            <a:off x="162560" y="136525"/>
            <a:ext cx="11877040" cy="6584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0AE721-8F68-4A18-BD7A-429311E9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5ADCD-F674-4083-83CA-3576B9EE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7640"/>
            <a:ext cx="10515600" cy="473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5545F-B1D5-4AA0-B6F4-35788465D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9ED7A-ED97-48F2-BD50-FF8FB52DF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A710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FA710A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82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 baseline="0">
          <a:solidFill>
            <a:srgbClr val="58A2D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인공지능소프트웨어학과</a:t>
            </a:r>
          </a:p>
        </p:txBody>
      </p:sp>
    </p:spTree>
    <p:extLst>
      <p:ext uri="{BB962C8B-B14F-4D97-AF65-F5344CB8AC3E}">
        <p14:creationId xmlns:p14="http://schemas.microsoft.com/office/powerpoint/2010/main" val="285372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8761105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(cascade)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236025"/>
            <a:ext cx="8545118" cy="27816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7" y="3882629"/>
            <a:ext cx="3972479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6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88C4B-1EC3-4486-0A59-ADDA25783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8F466-BA2A-17DF-ADB8-E7D27BCC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 NO ACTION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CD186A-660B-4454-6292-685B8197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37993D4A-43B7-2202-008B-7A5D08E3C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8761105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2-01]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(cascade)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41FA21-868D-95AA-A1C5-F0EF32B9E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236025"/>
            <a:ext cx="8545118" cy="27816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E9CE0B-FB0F-2B76-7DE2-D2B578C2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91" y="4022793"/>
            <a:ext cx="4020269" cy="6451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8FDCF0-4DA2-60C8-A668-5FBEF22C2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91" y="4782165"/>
            <a:ext cx="9057436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4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87290-A338-EF10-5FA3-389B9A28F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CEDBC-71CE-8A78-74B3-1242B4E1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 CASCADE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1AD343-31C3-3991-C9CD-29CBC2AC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7126F590-C6B7-8141-B7A0-16D458E3C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8761105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(cascade)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11CE60-22F7-F987-8E19-D3A307D51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236025"/>
            <a:ext cx="8545118" cy="27816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58D304-418E-602B-8B53-4CE89E0F7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33" y="4017713"/>
            <a:ext cx="3168813" cy="2540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477A7D1-6D13-246C-6323-D5F2FB6B1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33" y="4286966"/>
            <a:ext cx="4896102" cy="1714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AAD6B4-754C-2E0C-64DB-E3866F1FF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754" y="4963160"/>
            <a:ext cx="2696286" cy="15757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75FD30-DC1A-F6DE-8BED-32CBB36E9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4966040"/>
            <a:ext cx="3220719" cy="13903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5CAF72F-A62A-7372-9638-8AABC05C77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800" y="4690096"/>
            <a:ext cx="1816193" cy="2730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66F9EE4-99F0-B071-4251-13C631E993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3518" y="4623511"/>
            <a:ext cx="1797142" cy="3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33448-178A-1225-7E6C-E7EE60B5C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24581-76D5-0907-3C6D-42124D9A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 SET NULL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6B6822-EBAD-C3A2-A229-9B071D84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C3EE6F86-CEEE-8FCF-5A41-E0019BDA4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8761105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2-03]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(cascade)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4C4CBF-6B4E-4A8F-C1C8-BCB2259F2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236025"/>
            <a:ext cx="8545118" cy="2781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8348AF-0C83-36FF-C183-8B78AF8AB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58" y="3971993"/>
            <a:ext cx="3200564" cy="4572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4FE5FA-DD91-0BDA-E14D-C710B87F3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78" y="4548852"/>
            <a:ext cx="4858000" cy="1587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1E43EF-418F-6B60-06EB-FB1074184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67" y="5223983"/>
            <a:ext cx="2190153" cy="13293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B2A40EB-3E22-96D2-D880-17FD24371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4045" y="5177278"/>
            <a:ext cx="2650633" cy="13293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DB9EDCB-185A-6F67-E69D-DDCC673D5F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200" y="4904214"/>
            <a:ext cx="1816193" cy="2730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6101D1-B8E7-C56A-4B70-602CFF0219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0790" y="4831031"/>
            <a:ext cx="1797142" cy="3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4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고객이름과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등급 속성은 값을 반드시 입력해야 한다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적립금 속성은 값을 입력하지 않으면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 기본으로 입력된다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등급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직업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적립금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VARCHAR(10)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나이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                 ,   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등급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VARCHAR(10)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직업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적립금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	       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PRIMARY KEY(                    )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513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486FA-0C24-704B-149F-CF7BA1373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56CC7-FE5A-0A96-718E-E787A6D7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C6FECE-9E1E-8242-E7A8-AB044C72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F6F85233-ABBA-980B-6132-37FE14F04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FC2353D-C296-510D-19B0-F2B7246F7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고객이름과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등급 속성은 값을 반드시 입력해야 한다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적립금 속성은 값을 입력하지 않으면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 기본으로 입력된다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893CAF63-43B1-3BF0-F18A-008F93EF3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D06DD7-8AEA-D715-E2AA-342E7DDC6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3" y="3986852"/>
            <a:ext cx="5318218" cy="19439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07B2DF9-E5EA-A9CD-5F6B-4C10499F9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4" y="1318300"/>
            <a:ext cx="5925697" cy="320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6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고객이름과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등급 속성은 값을 반드시 입력해야 한다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적립금 속성은 값을 입력하지 않으면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 기본으로 입력된다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등급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직업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적립금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ans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3" y="3858838"/>
            <a:ext cx="4322616" cy="2497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18" y="2194657"/>
            <a:ext cx="4148282" cy="3540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61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재고량이 항상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개 이상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10,000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이하를 유지한다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제품번호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재고량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단가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제조업체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제품번호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	     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제품명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재고량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단가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제조업체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PRIMARY KEY(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CHECK(                                                              )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517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ans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재고량이 항상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개 이상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10,000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이하를 유지한다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ans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제품번호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재고량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단가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제조업체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19292F-DB9A-9607-B15F-8A0E5A756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400" y="1855694"/>
            <a:ext cx="5434006" cy="28483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7DDEF5-D019-FBA0-7D6D-D47CE7E1F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14" y="4063309"/>
            <a:ext cx="5023715" cy="169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3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고객 테이블의 고객아이디를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제품 테이블의 제품번호 속성을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6000750" cy="509636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주문번호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	NOT NULL,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수량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VARCHAR(30),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DATE,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PRIMARY KEY(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FOREIGN KEY                                                       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FOREIGN KEY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69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09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수업중제출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095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ans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고객 테이블의 고객아이디를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제품 테이블의 제품번호 속성을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ans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6000750" cy="509636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88A6AD-85DD-DD8B-0C45-4292866B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8" y="4168108"/>
            <a:ext cx="5152330" cy="19685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18BCAB-CA4E-C6AE-3CE2-12115B473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436" y="1784181"/>
            <a:ext cx="4280603" cy="435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3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E6261-EA57-428B-9D96-7AAA14E0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수업중제출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CAA40D-03C8-4FF5-91B2-38F567ED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DB</a:t>
            </a:r>
            <a:r>
              <a:rPr lang="ko-KR" altLang="en-US"/>
              <a:t>프로그래밍</a:t>
            </a:r>
            <a:r>
              <a:rPr lang="en-US" altLang="ko-KR"/>
              <a:t>(</a:t>
            </a:r>
            <a:r>
              <a:rPr lang="ko-KR" altLang="en-US"/>
              <a:t>담당교수</a:t>
            </a:r>
            <a:r>
              <a:rPr lang="en-US" altLang="ko-KR"/>
              <a:t>: </a:t>
            </a:r>
            <a:r>
              <a:rPr lang="ko-KR" altLang="en-US"/>
              <a:t>김희숙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AD7E9-FFCF-4311-A13D-0D24689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C53EA1C-C368-431C-832D-0737293EB5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(w09)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95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311669"/>
            <a:ext cx="8240275" cy="46964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963" y="4083601"/>
            <a:ext cx="330563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0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70F18-66A4-F761-367B-A6EDDE3B0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0CA0C-F410-8AEA-9A40-DEEA83EC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FBD035-CC22-83E5-D23A-29E78EE3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BB8A0C91-2037-2FBA-88F0-C76D81CBA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CEBDD79-6042-D6A4-FE4A-6E88D72AB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7" y="3005282"/>
            <a:ext cx="10510946" cy="4237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9787CAD-0E54-A5B4-DA44-D03906F6F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67" y="3502176"/>
            <a:ext cx="10093107" cy="3651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4F95746-9243-3272-56A4-C31F9CC9C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67" y="1552483"/>
            <a:ext cx="9180571" cy="94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8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AF3EF-23A9-685F-5BA1-F007DD681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D79C0-A20C-DA00-C5B9-5596B224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6E5914-BD2C-2C1D-9CB7-C85798E0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8EB74BA3-5319-CC1D-2C25-7F2BC047B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399F5E-6F74-6FA7-179F-19769F29A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4" y="2818443"/>
            <a:ext cx="9988785" cy="365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EE3A2B-8DF8-062E-DBCE-4732F78A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4" y="3375955"/>
            <a:ext cx="10875658" cy="3359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DDE1BA-71F8-EEC6-17A3-0EEED8C50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24" y="1515968"/>
            <a:ext cx="9097136" cy="93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9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96E94-B3C7-3119-87CE-BBA16E8CE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F3BEB-D5C9-3C02-9491-59D7D679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885DCB-5D9A-A4A0-446A-FEA5604D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884D2B3B-6108-53BF-B739-F8343D7BF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BCFE42-4899-7661-BABA-E8B88771F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48" y="1554451"/>
            <a:ext cx="9856672" cy="9271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B40134-F9C9-C2EF-092A-E7C74EB8E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47" y="2959898"/>
            <a:ext cx="10186589" cy="394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73F42F-B8AA-CF5A-9DFE-E53698792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48" y="3503782"/>
            <a:ext cx="10840852" cy="47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2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16B0A-F165-EDCA-4192-222100CBC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721E1-3A36-9B90-8E1F-555D34A4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D7C44-7525-9A21-EFF8-5BB66E40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30EEAD99-AB21-A136-9289-3B35494C3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B65BA6-B6C0-19BE-54BE-C3C822B5C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52" y="1543996"/>
            <a:ext cx="8119687" cy="9975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9E9D98-20A3-A10B-3D7E-E9B567BA9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97" y="2907344"/>
            <a:ext cx="9704839" cy="3130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57A654-1D37-E3B2-08FA-7EFCD985E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97" y="3455035"/>
            <a:ext cx="10067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7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0384-6B5B-1312-F957-7DDD6D2D2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A3AE2-8616-E6F3-51FC-5D34BA42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03432F-5B3D-7D74-5721-A58EFEF7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B3B4A40C-B783-7C07-6A93-E728BC9D7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752F45-4531-07DD-1A49-068028EB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32" y="1501981"/>
            <a:ext cx="9774330" cy="1548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07DD19-AA14-70D9-3907-83EC715B9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32" y="3429000"/>
            <a:ext cx="9188109" cy="8331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901425-3249-43C7-0DFD-50C93B3DC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" y="4505951"/>
            <a:ext cx="9804616" cy="91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0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1110</Words>
  <Application>Microsoft Office PowerPoint</Application>
  <PresentationFormat>와이드스크린</PresentationFormat>
  <Paragraphs>150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HY헤드라인M</vt:lpstr>
      <vt:lpstr>굴림</vt:lpstr>
      <vt:lpstr>맑은 고딕</vt:lpstr>
      <vt:lpstr>Arial</vt:lpstr>
      <vt:lpstr>Wingdings</vt:lpstr>
      <vt:lpstr>Office 테마</vt:lpstr>
      <vt:lpstr>TrendMicroTemplate_ext</vt:lpstr>
      <vt:lpstr>데이터베이스</vt:lpstr>
      <vt:lpstr>데이터베이스</vt:lpstr>
      <vt:lpstr>[수업중제출]</vt:lpstr>
      <vt:lpstr>다음 조건에 맞는 문법을 작성하시오 (stu)</vt:lpstr>
      <vt:lpstr>다음 조건에 맞는 문법을 작성하시오 (답안)</vt:lpstr>
      <vt:lpstr>다음 조건에 맞는 문법을 작성하시오 (답안)</vt:lpstr>
      <vt:lpstr>다음 조건에 맞는 문법을 작성하시오 (답안)</vt:lpstr>
      <vt:lpstr>다음 조건에 맞는 문법을 작성하시오 (답안)</vt:lpstr>
      <vt:lpstr>다음 조건에 맞는 문법을 작성하시오 (답안)</vt:lpstr>
      <vt:lpstr>다음 조건에 맞는 문법을 작성하시오 (stu)</vt:lpstr>
      <vt:lpstr>다음 조건에 맞는 문법을 작성하시오 (답안) NO ACTION</vt:lpstr>
      <vt:lpstr>다음 조건에 맞는 문법을 작성하시오 (답안) CASCADE</vt:lpstr>
      <vt:lpstr>다음 조건에 맞는 문법을 작성하시오 (답안) SET NULL</vt:lpstr>
      <vt:lpstr>다음 조건에 맞는 문법을 작성하시오 (stu)</vt:lpstr>
      <vt:lpstr>다음 조건에 맞는 문법을 작성하시오 (답안)</vt:lpstr>
      <vt:lpstr>다음 조건에 맞는 문법을 작성하시오 (예시)</vt:lpstr>
      <vt:lpstr>다음 조건에 맞는 문법을 작성하시오 (stu)</vt:lpstr>
      <vt:lpstr>다음 조건에 맞는 문법을 작성하시오 (ans)</vt:lpstr>
      <vt:lpstr>다음 조건에 맞는 문법을 작성하시오 (stu)</vt:lpstr>
      <vt:lpstr>다음 조건에 맞는 문법을 작성하시오 (ans)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데이터베이스관리_김희숙</dc:title>
  <dc:creator>hskim</dc:creator>
  <cp:lastModifiedBy>조은성</cp:lastModifiedBy>
  <cp:revision>550</cp:revision>
  <dcterms:created xsi:type="dcterms:W3CDTF">2020-03-10T19:43:11Z</dcterms:created>
  <dcterms:modified xsi:type="dcterms:W3CDTF">2024-11-07T07:27:48Z</dcterms:modified>
</cp:coreProperties>
</file>