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0"/>
  </p:notesMasterIdLst>
  <p:sldIdLst>
    <p:sldId id="558" r:id="rId3"/>
    <p:sldId id="754" r:id="rId4"/>
    <p:sldId id="765" r:id="rId5"/>
    <p:sldId id="766" r:id="rId6"/>
    <p:sldId id="767" r:id="rId7"/>
    <p:sldId id="768" r:id="rId8"/>
    <p:sldId id="769" r:id="rId9"/>
    <p:sldId id="770" r:id="rId10"/>
    <p:sldId id="771" r:id="rId11"/>
    <p:sldId id="778" r:id="rId12"/>
    <p:sldId id="779" r:id="rId13"/>
    <p:sldId id="780" r:id="rId14"/>
    <p:sldId id="781" r:id="rId15"/>
    <p:sldId id="783" r:id="rId16"/>
    <p:sldId id="782" r:id="rId17"/>
    <p:sldId id="772" r:id="rId18"/>
    <p:sldId id="784" r:id="rId19"/>
    <p:sldId id="789" r:id="rId20"/>
    <p:sldId id="790" r:id="rId21"/>
    <p:sldId id="791" r:id="rId22"/>
    <p:sldId id="792" r:id="rId23"/>
    <p:sldId id="793" r:id="rId24"/>
    <p:sldId id="773" r:id="rId25"/>
    <p:sldId id="774" r:id="rId26"/>
    <p:sldId id="775" r:id="rId27"/>
    <p:sldId id="776" r:id="rId28"/>
    <p:sldId id="77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66"/>
            <p14:sldId id="767"/>
            <p14:sldId id="768"/>
            <p14:sldId id="769"/>
            <p14:sldId id="770"/>
            <p14:sldId id="771"/>
            <p14:sldId id="778"/>
            <p14:sldId id="779"/>
            <p14:sldId id="780"/>
            <p14:sldId id="781"/>
            <p14:sldId id="783"/>
            <p14:sldId id="782"/>
            <p14:sldId id="772"/>
            <p14:sldId id="784"/>
            <p14:sldId id="789"/>
            <p14:sldId id="790"/>
            <p14:sldId id="791"/>
            <p14:sldId id="792"/>
            <p14:sldId id="793"/>
            <p14:sldId id="773"/>
          </p14:sldIdLst>
        </p14:section>
        <p14:section name="제목 없는 구역" id="{3CBAA481-1DD1-4368-86DD-082154FCDBF6}">
          <p14:sldIdLst>
            <p14:sldId id="774"/>
            <p14:sldId id="775"/>
            <p14:sldId id="776"/>
            <p14:sldId id="7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483E4-3A33-1F31-7FB3-80F13C29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7A93D-6C3E-81BB-6FB0-DD49BAF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30168606-ADAC-4A62-639E-0A820318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167F2-6352-34BE-873F-CA5FA1C6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3" y="2173929"/>
            <a:ext cx="4324954" cy="34390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DD433D-3FEC-89E2-44A4-D4586F14A861}"/>
              </a:ext>
            </a:extLst>
          </p:cNvPr>
          <p:cNvSpPr txBox="1"/>
          <p:nvPr/>
        </p:nvSpPr>
        <p:spPr>
          <a:xfrm>
            <a:off x="225877" y="13744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-- 1. </a:t>
            </a:r>
            <a:r>
              <a:rPr lang="ko-KR" altLang="en-US" sz="1800" b="1" dirty="0" err="1"/>
              <a:t>카티션</a:t>
            </a:r>
            <a:r>
              <a:rPr lang="ko-KR" altLang="en-US" sz="1800" b="1" dirty="0"/>
              <a:t> 프로덕트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37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EBFD7-CE9D-3A42-4F0C-E221D2713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B1F4-1B41-5BC9-BFB5-E5D950A0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347B423C-10E5-9342-B414-3D8AED3E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D4454A-CEE2-15BE-56C7-04D7FF4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913426"/>
            <a:ext cx="8354591" cy="2076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BDC23-25A1-7292-52BE-40EFBE05DA48}"/>
              </a:ext>
            </a:extLst>
          </p:cNvPr>
          <p:cNvSpPr txBox="1"/>
          <p:nvPr/>
        </p:nvSpPr>
        <p:spPr>
          <a:xfrm>
            <a:off x="225877" y="1330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-- 2. </a:t>
            </a:r>
            <a:r>
              <a:rPr lang="ko-KR" altLang="en-US" sz="1800" b="1" dirty="0"/>
              <a:t>동등조인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2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E664-2866-E139-949A-15B1863BD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7862A-0303-E16F-63C3-9FAEAD84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A7DF7A53-F0B3-63A2-2BB2-BB31BA62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52B7D3-B260-F688-F712-111A034F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900206"/>
            <a:ext cx="11136279" cy="201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4B132-210C-42FD-0DCE-B79813B67386}"/>
              </a:ext>
            </a:extLst>
          </p:cNvPr>
          <p:cNvSpPr txBox="1"/>
          <p:nvPr/>
        </p:nvSpPr>
        <p:spPr>
          <a:xfrm>
            <a:off x="225877" y="1324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-- 3. </a:t>
            </a:r>
            <a:r>
              <a:rPr lang="ko-KR" altLang="en-US" sz="1800" b="1" dirty="0"/>
              <a:t>자연조인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4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37812-06EB-C264-64DD-756C2A199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8A5F-D43A-B811-8094-CBFCC32C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7FFD819-375A-C3BC-139E-622556A2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E8B4-E9EC-4DA2-FBF3-07993D918F89}"/>
              </a:ext>
            </a:extLst>
          </p:cNvPr>
          <p:cNvSpPr txBox="1"/>
          <p:nvPr/>
        </p:nvSpPr>
        <p:spPr>
          <a:xfrm>
            <a:off x="225877" y="1398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-- 4. </a:t>
            </a:r>
            <a:r>
              <a:rPr lang="ko-KR" altLang="en-US" sz="1800" b="1" dirty="0"/>
              <a:t>왼쪽외부조인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0B786D-6BD9-92A4-10D3-C01B44D6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4428699"/>
            <a:ext cx="8688012" cy="18385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673CB6-D331-D92E-6166-894E5483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" y="1723622"/>
            <a:ext cx="964064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50DB3-A3DE-6DA1-D5AE-B51C272B0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7EBC-3C02-51AD-D109-65AE57C5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508E1E56-8230-038A-DBD6-D0D84F77A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7C5BF-09BA-2E16-1FFF-1F709880FC03}"/>
              </a:ext>
            </a:extLst>
          </p:cNvPr>
          <p:cNvSpPr txBox="1"/>
          <p:nvPr/>
        </p:nvSpPr>
        <p:spPr>
          <a:xfrm>
            <a:off x="225877" y="1236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-- 5. </a:t>
            </a:r>
            <a:r>
              <a:rPr lang="ko-KR" altLang="en-US" sz="1800" b="1" dirty="0"/>
              <a:t>오른쪽외부조인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3BEB99-105E-A8C7-A018-D8F58A64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4238461"/>
            <a:ext cx="8716591" cy="2343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81FBCA-85E4-458E-7A8A-9F356E04A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" y="1817580"/>
            <a:ext cx="8135803" cy="23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80114-BCE5-B8C6-6200-CD022F94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5F9D0-4706-239C-2411-09B4DA18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32443C6B-507A-9BB5-C8D5-E8CC7D87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D8434-22FA-8012-5FAD-59347739B2F0}"/>
              </a:ext>
            </a:extLst>
          </p:cNvPr>
          <p:cNvSpPr txBox="1"/>
          <p:nvPr/>
        </p:nvSpPr>
        <p:spPr>
          <a:xfrm>
            <a:off x="225877" y="1354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-- 6. </a:t>
            </a:r>
            <a:r>
              <a:rPr lang="ko-KR" altLang="en-US" sz="1800" b="1" dirty="0"/>
              <a:t>완전외부조인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E213C1-CC71-B8E8-15BF-341FDD92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4199576"/>
            <a:ext cx="7486942" cy="23514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A0DB55-602F-C896-F94E-58301C5A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" y="1794678"/>
            <a:ext cx="6478631" cy="24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5413872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>
                <a:solidFill>
                  <a:srgbClr val="00B0F0"/>
                </a:solidFill>
              </a:rPr>
              <a:t>노트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엑셀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  <a:r>
              <a:rPr lang="ko-KR" altLang="en-US" sz="1600" b="1" dirty="0"/>
              <a:t>에 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br>
              <a:rPr lang="en-US" altLang="ko-KR" sz="1600" b="1" dirty="0"/>
            </a:b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27748-1029-AAA8-7FA5-E766579FF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112F9-D2A2-FAA5-E71D-E3F7E45D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849C1E-FDAD-9272-D0D8-42BB4AD5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708BEC56-9FFD-9D18-EAAA-7092B34F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0759A-E596-FDD4-9213-96CCD9ADD156}"/>
              </a:ext>
            </a:extLst>
          </p:cNvPr>
          <p:cNvSpPr txBox="1"/>
          <p:nvPr/>
        </p:nvSpPr>
        <p:spPr>
          <a:xfrm>
            <a:off x="225877" y="1236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-- 1. </a:t>
            </a:r>
            <a:r>
              <a:rPr lang="ko-KR" altLang="en-US" sz="1800" b="1" dirty="0" err="1"/>
              <a:t>카티션</a:t>
            </a:r>
            <a:r>
              <a:rPr lang="ko-KR" altLang="en-US" sz="1800" b="1" dirty="0"/>
              <a:t> 프로덕트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C6FF7E-2158-E46A-420F-5D0EBA98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859075"/>
            <a:ext cx="3886742" cy="3762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1F86E4-1E25-89E4-CA35-28871DA3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81" y="1420691"/>
            <a:ext cx="553479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4E5F-6A6F-A226-6CAE-66D4670C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5D78E-82B7-0998-0D0C-30AA7781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E49EC3-4E64-C6E1-EA7D-44E98D9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F5E538CC-9836-CD71-8A1F-F0E2B82F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B0F94-2812-3A8D-007D-51F63096D3F7}"/>
              </a:ext>
            </a:extLst>
          </p:cNvPr>
          <p:cNvSpPr txBox="1"/>
          <p:nvPr/>
        </p:nvSpPr>
        <p:spPr>
          <a:xfrm>
            <a:off x="225877" y="1236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-- 2. </a:t>
            </a:r>
            <a:r>
              <a:rPr lang="ko-KR" altLang="en-US" sz="1800" b="1" dirty="0"/>
              <a:t>동등조인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8FC8B3-B3A1-0467-8D8D-CC915ECF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796168"/>
            <a:ext cx="6535062" cy="2591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ED026E-7C2C-2A95-67DA-4C490ADB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" y="4500181"/>
            <a:ext cx="641122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3AB1A-B50E-3331-9B21-1576EC1A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E9BB7-50F1-39F4-23A0-2A4756A5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F4EA78-A394-D2F2-CF92-5BA7A613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7BE60865-9698-5320-7E75-36463038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2836C-AE0C-6B0C-1646-BDF85BBBE410}"/>
              </a:ext>
            </a:extLst>
          </p:cNvPr>
          <p:cNvSpPr txBox="1"/>
          <p:nvPr/>
        </p:nvSpPr>
        <p:spPr>
          <a:xfrm>
            <a:off x="225877" y="1236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-- 3. </a:t>
            </a:r>
            <a:r>
              <a:rPr lang="ko-KR" altLang="en-US" sz="1800" b="1" dirty="0"/>
              <a:t>자연조인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78177-2BBE-944E-8E33-463BEA04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723622"/>
            <a:ext cx="8468907" cy="2648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2B2FB-0045-42F8-7475-B435C2F3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" y="4490207"/>
            <a:ext cx="558242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0607-CA73-AE1C-F953-AE2BCB99D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058D3-2270-7A13-8179-4BE77CC3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B54DC-F0FA-5D65-BA04-2E017FC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3F527EF8-428F-EF12-A6AF-8060CD4A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A122-C513-77D8-5B05-9B5FA17ED8BB}"/>
              </a:ext>
            </a:extLst>
          </p:cNvPr>
          <p:cNvSpPr txBox="1"/>
          <p:nvPr/>
        </p:nvSpPr>
        <p:spPr>
          <a:xfrm>
            <a:off x="225877" y="1236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-- 4. </a:t>
            </a:r>
            <a:r>
              <a:rPr lang="ko-KR" altLang="en-US" sz="1800" b="1" dirty="0"/>
              <a:t>왼쪽외부조인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E8F8CF-A04E-B5A0-D0FE-9A27409C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9" y="1723622"/>
            <a:ext cx="7649643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1F7782-8AC2-3C00-5AA5-716B6677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9" y="4661681"/>
            <a:ext cx="793543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C98B-C2C1-EFC7-7FFA-77267AC32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A5C0D-691F-86E1-C66A-7AEE7F75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9B9FF-7DCB-B372-4861-C018B95F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55E56996-CB82-1E37-A980-697DF3E37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B4240-D08F-45FB-F529-5FF9AAD6C0AB}"/>
              </a:ext>
            </a:extLst>
          </p:cNvPr>
          <p:cNvSpPr txBox="1"/>
          <p:nvPr/>
        </p:nvSpPr>
        <p:spPr>
          <a:xfrm>
            <a:off x="225877" y="1236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-- 5. </a:t>
            </a:r>
            <a:r>
              <a:rPr lang="ko-KR" altLang="en-US" sz="1800" b="1" dirty="0"/>
              <a:t>오른쪽외부조인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485235-BC0A-F626-7924-1F1A0844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830192"/>
            <a:ext cx="7859222" cy="2791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4B0919-6FD6-99C4-BD23-F12FB31E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" y="4673320"/>
            <a:ext cx="7428147" cy="18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6890-D669-707D-6FF9-34C0ECC11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364A9-B68D-5BD7-5C11-CD5577B0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A31C6F-81F4-9D8D-C3B7-F0E56DEC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8D6B60C4-52E5-63C4-752E-C89FE5929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704FF-E83D-3B80-7380-39995774FF0A}"/>
              </a:ext>
            </a:extLst>
          </p:cNvPr>
          <p:cNvSpPr txBox="1"/>
          <p:nvPr/>
        </p:nvSpPr>
        <p:spPr>
          <a:xfrm>
            <a:off x="225877" y="1236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-- 6. </a:t>
            </a:r>
            <a:r>
              <a:rPr lang="ko-KR" altLang="en-US" sz="1800" b="1" dirty="0"/>
              <a:t>완전외부조인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F245BE-59F8-66EE-7D66-E66D22BC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0" y="1745605"/>
            <a:ext cx="5754190" cy="2694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1711DB-CC87-94E6-7D26-52B8BEAB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0" y="4475272"/>
            <a:ext cx="6180910" cy="21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>
                <a:solidFill>
                  <a:srgbClr val="00B0F0"/>
                </a:solidFill>
              </a:rPr>
              <a:t>(</a:t>
            </a:r>
            <a:r>
              <a:rPr lang="ko-KR" altLang="en-US" sz="2000" b="1" i="1" dirty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>
                <a:solidFill>
                  <a:srgbClr val="00B0F0"/>
                </a:solidFill>
              </a:rPr>
              <a:t>)</a:t>
            </a:r>
            <a:r>
              <a:rPr lang="ko-KR" altLang="en-US" sz="2000" b="1" i="1" dirty="0"/>
              <a:t>에 </a:t>
            </a:r>
            <a:r>
              <a:rPr lang="ko-KR" altLang="en-US" sz="2000" b="1" i="1" dirty="0" err="1"/>
              <a:t>실행결과를</a:t>
            </a:r>
            <a:r>
              <a:rPr lang="ko-KR" altLang="en-US" sz="2000" b="1" i="1" dirty="0"/>
              <a:t> 작성하시오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" y="3432310"/>
            <a:ext cx="3115110" cy="2210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56" y="3432310"/>
            <a:ext cx="307700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[Quiz]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선택사항</a:t>
            </a:r>
            <a:r>
              <a:rPr lang="en-US" altLang="ko-KR" dirty="0"/>
              <a:t>): </a:t>
            </a:r>
            <a:r>
              <a:rPr lang="ko-KR" altLang="en-US" sz="2800" dirty="0"/>
              <a:t>제출해도 되고 안해도 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2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모든 필드를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deptno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deptname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으로 검색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한번씩만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중복제거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(DISTINCT)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-- 5)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사원들에 관한 모든 정보를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-- 6)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이씨 성을 가진 사원들의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부서에서 근무하는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속하지 않은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3000000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이상이고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4500000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이하인 사원의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-- 9-1) BEWTEEN … AND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부등호 사용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74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-- 10) 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소속된 사원들에 관한 모든 정보를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(IN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과장인 사원들에 대하여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현재급여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10%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인상됐을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때의 값을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-- 12)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사원들의 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이름을 검색하여 급여의 오름차순으로 정렬하라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사원들의 평균 급여와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-- 15)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평균급여가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이상인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961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2"/>
            <a:ext cx="9735310" cy="31782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 ALL)</a:t>
            </a:r>
          </a:p>
          <a:p>
            <a:pPr>
              <a:lnSpc>
                <a:spcPct val="13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이름과 이 사원이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직속상사의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이름을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(Self-Join)  :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해당 문제는 제외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대해서 오름차순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같을 경우에는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salary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대해서 내림차순으로 정렬하라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707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71542" y="3264089"/>
            <a:ext cx="4642203" cy="203132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노트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엑셀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  <a:r>
              <a:rPr lang="ko-KR" altLang="en-US" b="1" dirty="0"/>
              <a:t>에 각 </a:t>
            </a:r>
            <a:r>
              <a:rPr lang="ko-KR" altLang="en-US" b="1" dirty="0" err="1"/>
              <a:t>실행결과를</a:t>
            </a:r>
            <a:r>
              <a:rPr lang="ko-KR" altLang="en-US" b="1" dirty="0"/>
              <a:t> 작성하시오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-- 1.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ko-KR" altLang="en-US" b="1" dirty="0"/>
          </a:p>
          <a:p>
            <a:r>
              <a:rPr lang="en-US" altLang="ko-KR" b="1" dirty="0"/>
              <a:t>-- 2. </a:t>
            </a:r>
            <a:r>
              <a:rPr lang="ko-KR" altLang="en-US" b="1" dirty="0" err="1"/>
              <a:t>동등조인</a:t>
            </a:r>
            <a:endParaRPr lang="ko-KR" altLang="en-US" b="1" dirty="0"/>
          </a:p>
          <a:p>
            <a:r>
              <a:rPr lang="en-US" altLang="ko-KR" b="1" dirty="0"/>
              <a:t>-- 3. </a:t>
            </a:r>
            <a:r>
              <a:rPr lang="ko-KR" altLang="en-US" b="1" dirty="0" err="1"/>
              <a:t>자연조인</a:t>
            </a:r>
            <a:endParaRPr lang="ko-KR" altLang="en-US" b="1" dirty="0"/>
          </a:p>
          <a:p>
            <a:r>
              <a:rPr lang="en-US" altLang="ko-KR" b="1" dirty="0"/>
              <a:t>-- 4. </a:t>
            </a:r>
            <a:r>
              <a:rPr lang="ko-KR" altLang="en-US" b="1" dirty="0" err="1"/>
              <a:t>세타조인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223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6" y="3264089"/>
            <a:ext cx="1838582" cy="981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81" y="3209211"/>
            <a:ext cx="3734321" cy="2534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99" y="2312304"/>
            <a:ext cx="254353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64089"/>
            <a:ext cx="2181529" cy="12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21" y="3216515"/>
            <a:ext cx="3743847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97" y="3264089"/>
            <a:ext cx="231489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99710"/>
            <a:ext cx="2210108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912" y="3264089"/>
            <a:ext cx="3000794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38066"/>
            <a:ext cx="2257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64089"/>
            <a:ext cx="2286319" cy="1333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14F9AE-DFFE-B808-0466-F6E24716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237" y="4868358"/>
            <a:ext cx="6350326" cy="1549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876923-E862-4EA9-3DBD-F141F1733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478" y="2283692"/>
            <a:ext cx="463932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작성하라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>
                <a:solidFill>
                  <a:srgbClr val="00B0F0"/>
                </a:solidFill>
              </a:rPr>
              <a:t>노트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엑셀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  <a:r>
              <a:rPr lang="ko-KR" altLang="en-US" sz="1600" b="1" dirty="0"/>
              <a:t>에 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br>
              <a:rPr lang="en-US" altLang="ko-KR" sz="1600" b="1" dirty="0"/>
            </a:b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>
                <a:solidFill>
                  <a:srgbClr val="00B0F0"/>
                </a:solidFill>
              </a:rPr>
              <a:t>SQL </a:t>
            </a:r>
            <a:r>
              <a:rPr lang="ko-KR" altLang="en-US" sz="1600" b="1" dirty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>
                <a:solidFill>
                  <a:srgbClr val="00B0F0"/>
                </a:solidFill>
              </a:rPr>
              <a:t>(MySQL)</a:t>
            </a:r>
            <a:r>
              <a:rPr lang="ko-KR" altLang="en-US" sz="1600" b="1" dirty="0"/>
              <a:t> 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br>
              <a:rPr lang="en-US" altLang="ko-KR" sz="1600" b="1" dirty="0"/>
            </a:b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207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1080</Words>
  <Application>Microsoft Office PowerPoint</Application>
  <PresentationFormat>와이드스크린</PresentationFormat>
  <Paragraphs>133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(관계대수) 다음을 관계대수로 나타내고 SQL 문법과 실행결과를 작성하라 (stu)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[Quiz]</vt:lpstr>
      <vt:lpstr>[Quiz 2] (MySQL)</vt:lpstr>
      <vt:lpstr>[Quiz 2] (MySQL)</vt:lpstr>
      <vt:lpstr>[Quiz 2] (MySQL)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조은성</cp:lastModifiedBy>
  <cp:revision>552</cp:revision>
  <dcterms:created xsi:type="dcterms:W3CDTF">2020-03-10T19:43:11Z</dcterms:created>
  <dcterms:modified xsi:type="dcterms:W3CDTF">2024-11-28T07:40:45Z</dcterms:modified>
</cp:coreProperties>
</file>