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48ED4-9E41-4DA8-A8BA-CBCA4AE8A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B230AF-11AB-C123-E5A7-55ABDC45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6278D-6B66-CFD3-09E9-2F4FB240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1F299-CC9F-910E-73EF-AD615FF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60891-E450-5926-68B2-9892EA6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5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1D818-F78C-8E6B-8759-4DB35F4D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A27916-0266-FF7C-4647-B76EC595D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C25F9-1AAB-8D3E-F9D8-126D7402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DF3D0-D1B9-5F08-E8D1-0DB52541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3291D-BB63-24A3-D075-88F5B33A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8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6B2CFF-864C-5E19-A4EA-8DF77D95E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943C2-296B-861B-B313-3BC517F4C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8B6E5-039B-619F-0F87-172CD7C0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DB29-E972-9E31-B76C-C7DF719B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1666F-4890-258C-B455-ECE83DF7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4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50063-0795-7189-1315-6D45A3D7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C5F42-1756-1D6E-C434-4ADE6079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BC08A-5BDA-A64B-16BB-75FDEE2E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13EC0-1409-4775-BADE-CA231032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176F1-8D34-E9FB-D3C4-D1C6164B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6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E5295-9992-A48F-A6F6-844E1749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24C99B-4364-6587-6E20-7819E43B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11F25-D132-300C-B10C-2388FD5B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FC446-FDA2-9792-0B3D-DDE25BBA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633F2-7847-A841-D8BE-2BA778EF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EFEFD-7D71-49BD-3ACD-9531EAC7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90F4A-3C3C-4852-5178-CA44262A4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5FD8B-435C-5BCE-E8AA-C9EF892F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B1F28-BED6-D048-DA3F-73509D4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719B78-6C4B-5F36-F14F-0C7FE3B3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9D4B9-87D1-E1E7-7729-6C5D0BBC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1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8D4D-3FBD-F604-5C42-DCF3F696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E6632-2ED4-B25F-AA08-34E04C14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6094B-987F-465B-B9F1-FD095492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78BD53-5BB4-8147-E09B-61C2E2832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A3255-23EE-6599-1CDB-8224C8A0B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6DBCFE-98E3-9914-BF79-078D5A54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95B0E8-EE09-5DFA-6BD0-45997343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686751-66E7-9B3F-A2C3-269E26F1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9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33B3C-11DC-AC20-0699-DE77FB29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B8443B-E8FD-A856-E83E-54E5186D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6F541-00B5-D0B4-21A4-9B8BFB45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A7875-FE12-8ABE-1D8D-D02F1A53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0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797F96-8BEC-7332-5DD7-C0780921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DD42AD-98FC-ABD5-2ED6-8EC2E0BA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5171C-C9A1-1BAF-CCA7-6FE4F750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3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8E44D-7092-5882-BDE3-A54E07BF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38EDF-CA6B-E4B5-DA63-75F6007D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AFD92-4CAB-19D4-9BAA-2A6BC376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4C19D-FA07-EE6B-4758-A4C95E13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6F11E-71DC-F01F-712F-C08E6034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C5DBC-F371-9EF6-5474-E50391FE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7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88452-FA11-9990-3ADE-07D03AAD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F799B3-DD3C-4C65-8EF1-3D9F89D63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1E30D-0310-2F54-EFC4-EB50C492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FB977-C967-8BEE-6525-6B7F357B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3F7BF-784E-2112-53ED-4FCDBE75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3C43A-1B27-DCE5-8740-DB11AA8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8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7B4020-1F14-BCE2-167B-5291129D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3914F-BB35-829E-63AB-D4E62BB7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EBE61-8A05-7CD3-67F8-AB9FE9303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F8A17-9388-4316-8FAC-C5929251846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A49EC-6888-F0E6-83A3-71DC0E348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9B66B-45EC-894C-0DB3-223EAFE7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3E77E-B31B-4F7E-9490-6FDF5762A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E9CD2-1F4A-5D24-BC19-783441945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백세시대 </a:t>
            </a:r>
            <a:r>
              <a:rPr lang="ko-KR" altLang="en-US" dirty="0" err="1"/>
              <a:t>부자학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F569AA-30A9-D510-A6BD-FE8C1270D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4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84FAE-F39C-2CC3-3245-923E663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자산관리앱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7305B-789D-1096-1E9B-A0C88DD9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F592A-D389-016B-CCE5-3953421F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CMA </a:t>
            </a:r>
            <a:r>
              <a:rPr lang="ko-KR" altLang="en-US" dirty="0"/>
              <a:t>통장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8371C-B90D-D4B8-7571-F0F277AC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0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86578-4D80-2B45-5E02-971EEF2E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청약 통장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0DF59-C983-329B-53DC-E1F0A8489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459A8-0E38-3048-A92E-4C88CE3D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자신의 성장과정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10952-F075-102A-4B28-E0ED6B4A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상장</a:t>
            </a:r>
            <a:r>
              <a:rPr lang="en-US" altLang="ko-KR" dirty="0"/>
              <a:t>, </a:t>
            </a:r>
            <a:r>
              <a:rPr lang="ko-KR" altLang="en-US" dirty="0"/>
              <a:t>대회출전</a:t>
            </a:r>
            <a:r>
              <a:rPr lang="en-US" altLang="ko-KR" dirty="0"/>
              <a:t>,</a:t>
            </a:r>
            <a:r>
              <a:rPr lang="en-US" altLang="ko-KR" dirty="0" err="1"/>
              <a:t>etc</a:t>
            </a:r>
            <a:r>
              <a:rPr lang="ko-KR" altLang="en-US" dirty="0"/>
              <a:t>등</a:t>
            </a:r>
          </a:p>
          <a:p>
            <a:endParaRPr lang="ko-KR" altLang="en-US" dirty="0"/>
          </a:p>
          <a:p>
            <a:r>
              <a:rPr lang="ko-KR" altLang="en-US" dirty="0"/>
              <a:t>사진을 보여주어도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70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8B6FB-57E1-1EBE-BDCB-BA5EF949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나만의 강점</a:t>
            </a:r>
            <a:r>
              <a:rPr lang="en-US" altLang="ko-KR" dirty="0"/>
              <a:t>, </a:t>
            </a:r>
            <a:r>
              <a:rPr lang="ko-KR" altLang="en-US" dirty="0"/>
              <a:t>약점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06C26-8736-6A57-B430-A29CD4BC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내 자신을 얼마나 알고 있는지 </a:t>
            </a:r>
            <a:r>
              <a:rPr lang="ko-KR" altLang="en-US" dirty="0" err="1"/>
              <a:t>보는사람이</a:t>
            </a:r>
            <a:r>
              <a:rPr lang="ko-KR" altLang="en-US" dirty="0"/>
              <a:t> </a:t>
            </a:r>
            <a:r>
              <a:rPr lang="ko-KR" altLang="en-US" dirty="0" err="1"/>
              <a:t>느낄수</a:t>
            </a:r>
            <a:r>
              <a:rPr lang="ko-KR" altLang="en-US" dirty="0"/>
              <a:t> 있도록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0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DAAEA-962F-AB60-1B74-8DBEBCF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자신을 위한 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08A6B-4DFC-A280-146B-A3816959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자기개발 어떻게 하는지 정확히 나열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운동</a:t>
            </a:r>
            <a:r>
              <a:rPr lang="en-US" altLang="ko-KR" dirty="0"/>
              <a:t>, </a:t>
            </a:r>
            <a:r>
              <a:rPr lang="ko-KR" altLang="en-US" dirty="0"/>
              <a:t>카페활동</a:t>
            </a:r>
            <a:r>
              <a:rPr lang="en-US" altLang="ko-KR" dirty="0"/>
              <a:t>, </a:t>
            </a:r>
            <a:r>
              <a:rPr lang="ko-KR" altLang="en-US" dirty="0"/>
              <a:t>각종모임</a:t>
            </a:r>
            <a:r>
              <a:rPr lang="en-US" altLang="ko-KR" dirty="0"/>
              <a:t>, </a:t>
            </a:r>
            <a:r>
              <a:rPr lang="ko-KR" altLang="en-US" dirty="0"/>
              <a:t>스터디</a:t>
            </a:r>
            <a:r>
              <a:rPr lang="en-US" altLang="ko-KR" dirty="0"/>
              <a:t>, </a:t>
            </a:r>
            <a:r>
              <a:rPr lang="ko-KR" altLang="en-US" dirty="0"/>
              <a:t>학원 </a:t>
            </a:r>
            <a:r>
              <a:rPr lang="en-US" altLang="ko-KR" dirty="0" err="1"/>
              <a:t>etc</a:t>
            </a:r>
            <a:r>
              <a:rPr lang="ko-KR" altLang="en-US" dirty="0"/>
              <a:t>등 다양하게 </a:t>
            </a:r>
            <a:r>
              <a:rPr lang="ko-KR" altLang="en-US" dirty="0" err="1"/>
              <a:t>나올수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44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2A5B3-8419-74B8-08FF-5C499707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졸업 후 계획 </a:t>
            </a:r>
            <a:r>
              <a:rPr lang="en-US" altLang="ko-KR" dirty="0"/>
              <a:t>(</a:t>
            </a:r>
            <a:r>
              <a:rPr lang="ko-KR" altLang="en-US" dirty="0"/>
              <a:t>인생재무설계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C43F1-036E-C4A2-4C7D-0A717BCD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인생계획 진로문제</a:t>
            </a:r>
            <a:r>
              <a:rPr lang="en-US" altLang="ko-KR" dirty="0"/>
              <a:t>[</a:t>
            </a:r>
            <a:r>
              <a:rPr lang="ko-KR" altLang="en-US" dirty="0"/>
              <a:t>편입을 준비하면 어떠한 학과에 </a:t>
            </a:r>
            <a:r>
              <a:rPr lang="ko-KR" altLang="en-US" dirty="0" err="1"/>
              <a:t>입할것</a:t>
            </a:r>
            <a:r>
              <a:rPr lang="ko-KR" altLang="en-US" dirty="0"/>
              <a:t> 것이며</a:t>
            </a:r>
          </a:p>
          <a:p>
            <a:endParaRPr lang="ko-KR" altLang="en-US" dirty="0"/>
          </a:p>
          <a:p>
            <a:r>
              <a:rPr lang="ko-KR" altLang="en-US" dirty="0"/>
              <a:t>따로 공부는 어떠한 식으로 준비하고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편입한 학교를 </a:t>
            </a:r>
            <a:r>
              <a:rPr lang="ko-KR" altLang="en-US" dirty="0" err="1"/>
              <a:t>졸업후</a:t>
            </a:r>
            <a:r>
              <a:rPr lang="ko-KR" altLang="en-US" dirty="0"/>
              <a:t> 무엇을 할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창업을 준비한다면 어떠한 식으로 하려 하며</a:t>
            </a:r>
          </a:p>
          <a:p>
            <a:endParaRPr lang="ko-KR" altLang="en-US" dirty="0"/>
          </a:p>
          <a:p>
            <a:r>
              <a:rPr lang="ko-KR" altLang="en-US" dirty="0"/>
              <a:t>왜 그것을 하고 싶은가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취업을 한다면 어떠한 회사에 취업을 하고 싶으며</a:t>
            </a:r>
          </a:p>
          <a:p>
            <a:endParaRPr lang="ko-KR" altLang="en-US" dirty="0"/>
          </a:p>
          <a:p>
            <a:r>
              <a:rPr lang="ko-KR" altLang="en-US" dirty="0"/>
              <a:t>그러한 회사에 들어가기 위해 무엇을 준비하고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3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43995-34DC-B1A8-EC16-7056D2E1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자신이 생각하는 혁신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1CE4E-2AEC-C269-FEF5-03C8FDAC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혁신을 어떻게 이룰 것인가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보다 구체적으로 </a:t>
            </a:r>
            <a:r>
              <a:rPr lang="ko-KR" altLang="en-US" dirty="0" err="1"/>
              <a:t>기술할것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9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E36BC-6DFD-800C-1504-732601D9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자신이 하고 싶은 말</a:t>
            </a:r>
            <a:r>
              <a:rPr lang="en-US" altLang="ko-KR" dirty="0"/>
              <a:t>, </a:t>
            </a:r>
            <a:r>
              <a:rPr lang="ko-KR" altLang="en-US" dirty="0"/>
              <a:t>대중을 끌어들이기 위한 행동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0AB08-4A67-BFAF-E866-050F88174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2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03D5B-0AD0-AFDD-135B-4BE1A81E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독후감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BBEDF-BE4B-3793-B9EF-CD8E49B6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76005-EFF0-1B28-3060-325F4FE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 인터뷰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C232F-6616-C7D2-56B8-5F2592F3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인물이 멘토인 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목표에 대한 조언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느낀점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19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156</Words>
  <Application>Microsoft Office PowerPoint</Application>
  <PresentationFormat>와이드스크린</PresentationFormat>
  <Paragraphs>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백세시대 부자학</vt:lpstr>
      <vt:lpstr>1. 자신의 성장과정</vt:lpstr>
      <vt:lpstr>2. 나만의 강점, 약점</vt:lpstr>
      <vt:lpstr>3. 자신을 위한 투자</vt:lpstr>
      <vt:lpstr>4. 졸업 후 계획 (인생재무설계)</vt:lpstr>
      <vt:lpstr>5. 자신이 생각하는 혁신</vt:lpstr>
      <vt:lpstr>6. 자신이 하고 싶은 말, 대중을 끌어들이기 위한 행동</vt:lpstr>
      <vt:lpstr>독후감</vt:lpstr>
      <vt:lpstr>멘토 인터뷰</vt:lpstr>
      <vt:lpstr>자산관리앱</vt:lpstr>
      <vt:lpstr>CMA 통장</vt:lpstr>
      <vt:lpstr>청약 통장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조은성</dc:creator>
  <cp:lastModifiedBy>조은성</cp:lastModifiedBy>
  <cp:revision>3</cp:revision>
  <dcterms:created xsi:type="dcterms:W3CDTF">2024-09-27T08:19:32Z</dcterms:created>
  <dcterms:modified xsi:type="dcterms:W3CDTF">2024-11-02T07:53:44Z</dcterms:modified>
</cp:coreProperties>
</file>