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은성" initials="박은" lastIdx="1" clrIdx="0">
    <p:extLst>
      <p:ext uri="{19B8F6BF-5375-455C-9EA6-DF929625EA0E}">
        <p15:presenceInfo xmlns:p15="http://schemas.microsoft.com/office/powerpoint/2012/main" userId="dc0456668f3f1b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6382" autoAdjust="0"/>
  </p:normalViewPr>
  <p:slideViewPr>
    <p:cSldViewPr snapToGrid="0">
      <p:cViewPr varScale="1">
        <p:scale>
          <a:sx n="58" d="100"/>
          <a:sy n="58" d="100"/>
        </p:scale>
        <p:origin x="53" y="2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130A2-CFDC-4F64-A56B-9BC7826900FC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8A177-227F-4E2F-A815-394152F0E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2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ok, then let’s start lab session.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2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first of all, we want to express our appreciation. Thank you for taking our course. you guys did a very good job.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71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our page, will be available even after the course,</a:t>
            </a:r>
          </a:p>
          <a:p>
            <a:r>
              <a:rPr lang="en-US" altLang="ko-KR"/>
              <a:t>so if you want to review something, you can always use this.</a:t>
            </a:r>
          </a:p>
          <a:p>
            <a:endParaRPr lang="en-US" altLang="ko-KR"/>
          </a:p>
          <a:p>
            <a:r>
              <a:rPr lang="en-US" altLang="ko-KR"/>
              <a:t>Also, my email is always open, so if you have a some question. please ask me.</a:t>
            </a:r>
          </a:p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98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also, if you can, can you guys turn on your camera? I just want to see you all.</a:t>
            </a:r>
          </a:p>
          <a:p>
            <a:r>
              <a:rPr lang="en-US" altLang="ko-KR"/>
              <a:t>and.. after about 2 minutes, we will take a picture. and share this to you. thank you for cooperation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339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Lastly, even if we couldn’t see you guys, it was a great time for us.</a:t>
            </a:r>
            <a:r>
              <a:rPr lang="ko-KR" altLang="en-US"/>
              <a:t> </a:t>
            </a:r>
            <a:r>
              <a:rPr lang="en-US" altLang="ko-KR"/>
              <a:t>im sure</a:t>
            </a:r>
          </a:p>
          <a:p>
            <a:r>
              <a:rPr lang="en-US" altLang="ko-KR"/>
              <a:t>thank you everyone, again. and I hope you are well, everyday.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09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421C-268F-4246-A16A-E8C0CFC1F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D5382-4899-40F9-AEF7-A2762D4DE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9BB50-E78E-4BE4-8AFC-AD8DF739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4CB4-3D24-40FC-9A19-1B285E4F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F1F5F-DD54-4984-A5CE-653774EC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05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F920-D014-4854-AE45-72C96C65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87200-05E2-4174-A14E-E4D0285A5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2739C-651A-4972-BB13-899E6778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FC528-40A3-4AD3-BE78-3E33FA47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965-45A5-4A5D-916D-A041F06E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61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1C677-2702-4613-BA0F-B277497A2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800F4-889B-4106-B6C0-341F43CA5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379CC-1950-496A-BCE5-2F535D92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AEC21-D3E3-41ED-9371-FEEDBDBE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FAF72-C16F-4827-B004-FEF1C2EC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80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3EB8-B31C-4406-8B39-B1B2E1D1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892E-2E6E-4996-810C-5465357E6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7627D-293E-447B-A1E8-AFE9313C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AA471-0CF3-473E-8D9B-BD175333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D9D63-9FAF-477C-85AB-FC3A2AFF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3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2F82-0D48-4F85-8FC8-E77BFE85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F727D-5585-4746-BD79-EC123E8D7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8F1A6-45A7-4F68-BA35-3F73A305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CF1DD-73DC-4362-9FCE-9823DEA2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9CC0-FA55-4983-8709-98445B02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1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6B1A-23C7-451F-97FF-6F86AFCA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3F58E-AD73-4E99-9FDF-69BF31F78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C9DE4-0763-4874-91E7-E51CDCE32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32124-0EA6-45D1-A0D5-7FF3828E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53953-8B4D-46AE-89DB-3BCCAD3E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45443-FE3F-428E-80D1-57DD61C5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62E3-8444-4326-BB9D-66BB735C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67A02-EC29-4ACE-8664-2DEB233A6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D6CC8-85E9-45A5-861C-30254767A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02342-0928-4D95-A16E-0401EE0B0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666A5-68ED-46C4-891F-FB0628723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AB332-3176-4524-8457-ADF8C120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B8A8E-95F4-404B-83E9-7EF61F5A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C37EB-0C78-4809-B061-F8B85401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5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3163-6889-43C3-9EB4-7CAF618C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890CB-5147-4685-8C37-E784566A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817E1-AEEE-4AFE-9904-70BF4B8E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DCFB2-2E27-4949-AD41-E8A0DE3B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1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3C543-B358-46BF-8646-7A66D71B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7259E-9D7C-4C27-8929-F6F1222F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9D8FF-7008-45EA-960C-B42006CA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52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3CF1-D860-4E7D-9A92-272E12ED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9D99-F746-47F7-9BC1-DDB47A0B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05B80-83FD-461F-85FA-0B8F8056E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F4B0F-AA3D-4AD6-9A5E-3366EB6A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FD503-3219-4C35-9B48-D5A571B9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321B4-0F5A-45E8-ABE2-279B21DA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90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8F47-0A39-4242-8507-559597F2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59755-A8D6-4C2F-B5E5-FFAC047C0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3CE36-FEC1-4D5E-A943-865D00B21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69EBD-28A6-44F8-8F30-D0F3CDEA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00B8C-74B5-4532-A437-731B31E4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9B4FC-66C7-494F-9068-F9A475DE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29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B4F5E-2264-462C-A9CB-1CB1980AE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BBCB0-2294-49C8-A058-067DBB0F4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BB070-4CD9-4A36-9316-B23BA063F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B5596-067A-4053-A07D-9992C8AEB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FEECC-7328-4E7F-B39A-6B419167B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2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dmstjd517@unist.ac.k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33DF-BD74-4683-975B-3F6717753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altLang="ko-KR"/>
              <a:t>Basic Python Programming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3A626-218A-4E14-ADA2-5994669F6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/>
              <a:t>Ending</a:t>
            </a:r>
            <a:endParaRPr lang="ko-KR" altLang="en-US" sz="3200" b="1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4DD0A15-ADF5-4C4B-819F-5EF5AF16E5B5}"/>
              </a:ext>
            </a:extLst>
          </p:cNvPr>
          <p:cNvSpPr txBox="1">
            <a:spLocks/>
          </p:cNvSpPr>
          <p:nvPr/>
        </p:nvSpPr>
        <p:spPr>
          <a:xfrm>
            <a:off x="0" y="6492876"/>
            <a:ext cx="8272021" cy="36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err="1"/>
              <a:t>ITinerary</a:t>
            </a:r>
            <a:r>
              <a:rPr lang="en-US" altLang="ko-KR" sz="2000" b="1"/>
              <a:t> X University of Ghana</a:t>
            </a:r>
            <a:endParaRPr lang="ko-KR" altLang="en-US" sz="20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98E4E-710C-4F13-8A47-60DB50AE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90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93"/>
    </mc:Choice>
    <mc:Fallback xmlns="">
      <p:transition spd="slow" advTm="739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0ECB-F0E3-47D7-A52F-923EF7E4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First of all…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7DCF5-EA04-4D1B-AC44-8957D6A23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Thank you for taking our course!</a:t>
            </a:r>
            <a:endParaRPr lang="ko-KR" alt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97CFF-156A-490E-BB11-0A4CA87D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28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0ECB-F0E3-47D7-A52F-923EF7E4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Announcement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7DCF5-EA04-4D1B-AC44-8957D6A23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Our page(ITinerary) will be available even after the course</a:t>
            </a:r>
          </a:p>
          <a:p>
            <a:endParaRPr lang="en-US" altLang="ko-KR" b="1"/>
          </a:p>
          <a:p>
            <a:r>
              <a:rPr lang="en-US" altLang="ko-KR" b="1"/>
              <a:t>Also, you can always ask something via comment / email</a:t>
            </a:r>
          </a:p>
          <a:p>
            <a:pPr lvl="1"/>
            <a:r>
              <a:rPr lang="en-US" altLang="ko-KR" b="1">
                <a:hlinkClick r:id="rId3"/>
              </a:rPr>
              <a:t>dmstjd517@unist.ac.kr</a:t>
            </a:r>
            <a:r>
              <a:rPr lang="en-US" altLang="ko-KR" b="1"/>
              <a:t> </a:t>
            </a:r>
          </a:p>
          <a:p>
            <a:endParaRPr lang="en-US" altLang="ko-KR" b="1"/>
          </a:p>
          <a:p>
            <a:endParaRPr lang="en-US" altLang="ko-KR" b="1"/>
          </a:p>
          <a:p>
            <a:pPr marL="0" indent="0">
              <a:buNone/>
            </a:pPr>
            <a:r>
              <a:rPr lang="en-US" altLang="ko-KR" b="1"/>
              <a:t> </a:t>
            </a:r>
            <a:endParaRPr lang="ko-KR" alt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97CFF-156A-490E-BB11-0A4CA87D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73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106BF-7421-4A3D-909D-E701C530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Also..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1D4B3-FF4F-42A1-B897-73BD90079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Could you turn on the camera? (if you can)</a:t>
            </a:r>
          </a:p>
          <a:p>
            <a:pPr lvl="1"/>
            <a:r>
              <a:rPr lang="en-US" altLang="ko-KR" b="1"/>
              <a:t>Lastly, we want to see you all </a:t>
            </a:r>
            <a:r>
              <a:rPr lang="en-US" altLang="ko-KR" b="1">
                <a:sym typeface="Wingdings" panose="05000000000000000000" pitchFamily="2" charset="2"/>
              </a:rPr>
              <a:t></a:t>
            </a:r>
          </a:p>
          <a:p>
            <a:pPr lvl="1"/>
            <a:endParaRPr lang="en-US" altLang="ko-KR" b="1">
              <a:sym typeface="Wingdings" panose="05000000000000000000" pitchFamily="2" charset="2"/>
            </a:endParaRPr>
          </a:p>
          <a:p>
            <a:endParaRPr lang="ko-KR" alt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950FA-05B9-49EA-8B86-641ABAF2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09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759F5-B795-4E7C-897A-41C42F5D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F9E5D-AEFF-408B-885A-67139211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/>
          </a:p>
          <a:p>
            <a:pPr marL="0" indent="0">
              <a:buNone/>
            </a:pPr>
            <a:endParaRPr lang="en-US" altLang="ko-KR" b="1"/>
          </a:p>
          <a:p>
            <a:pPr marL="0" indent="0">
              <a:buNone/>
            </a:pPr>
            <a:r>
              <a:rPr lang="en-US" altLang="ko-KR" b="1"/>
              <a:t>Even if we couldn’t meet directly, it was a great time for us. </a:t>
            </a:r>
          </a:p>
          <a:p>
            <a:pPr marL="0" indent="0">
              <a:buNone/>
            </a:pPr>
            <a:endParaRPr lang="en-US" altLang="ko-KR" b="1"/>
          </a:p>
          <a:p>
            <a:pPr marL="0" indent="0">
              <a:buNone/>
            </a:pPr>
            <a:r>
              <a:rPr lang="en-US" altLang="ko-KR" b="1"/>
              <a:t>Thank you, everyone!</a:t>
            </a:r>
            <a:endParaRPr lang="ko-KR" alt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6C576-DBF7-4AB6-8F2C-BAA886DC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686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3252</TotalTime>
  <Words>264</Words>
  <Application>Microsoft Office PowerPoint</Application>
  <PresentationFormat>Widescreen</PresentationFormat>
  <Paragraphs>41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Theme</vt:lpstr>
      <vt:lpstr>Basic Python Programming</vt:lpstr>
      <vt:lpstr>First of all…</vt:lpstr>
      <vt:lpstr>Announcement</vt:lpstr>
      <vt:lpstr>Also..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Programming Course [1]</dc:title>
  <dc:creator>박 은성</dc:creator>
  <cp:lastModifiedBy>박 은성</cp:lastModifiedBy>
  <cp:revision>290</cp:revision>
  <dcterms:created xsi:type="dcterms:W3CDTF">2020-11-16T07:59:39Z</dcterms:created>
  <dcterms:modified xsi:type="dcterms:W3CDTF">2020-12-11T10:57:38Z</dcterms:modified>
</cp:coreProperties>
</file>