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8" r:id="rId4"/>
    <p:sldId id="296" r:id="rId5"/>
    <p:sldId id="297" r:id="rId6"/>
    <p:sldId id="298" r:id="rId7"/>
    <p:sldId id="299" r:id="rId8"/>
    <p:sldId id="300" r:id="rId9"/>
    <p:sldId id="29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은성" initials="박은" lastIdx="1" clrIdx="0">
    <p:extLst>
      <p:ext uri="{19B8F6BF-5375-455C-9EA6-DF929625EA0E}">
        <p15:presenceInfo xmlns:p15="http://schemas.microsoft.com/office/powerpoint/2012/main" userId="dc0456668f3f1b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382" autoAdjust="0"/>
  </p:normalViewPr>
  <p:slideViewPr>
    <p:cSldViewPr snapToGrid="0">
      <p:cViewPr varScale="1">
        <p:scale>
          <a:sx n="58" d="100"/>
          <a:sy n="58" d="100"/>
        </p:scale>
        <p:origin x="53" y="2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18:22:32.2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 0,'-7'0,"-1"0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18:22:32.6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1,'0'12,"0"18,0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18:22:39.6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3955 2582,'-299'1,"-353"-3,209-33,-1-33,318 47,-138-19,-124-21,10-26,345 78,1-2,-38-20,54 23,1 0,1-2,0 0,0 0,1-1,-14-15,-446-413,462 429,-13-10,2-2,0 0,2-1,-31-46,39 51,2-1,0-1,1 0,1 0,1-1,1 0,-6-34,4-10,3 0,2-1,3 0,3 1,3 0,3 0,21-79,-21 115,1 0,2 1,1 0,0 1,3 0,0 1,1 1,1 0,2 2,0 0,2 1,41-33,-23 26,1 2,2 1,0 2,1 2,2 3,0 1,56-14,371-59,-346 71,107-9,342-1,-487 30,161 22,-188-11,0 2,-1 4,77 30,-33-1,-2 4,-3 4,-2 5,150 118,-37-12,215 184,-402-327,-1 2,-2 0,0 1,-1 1,30 55,-39-58,-1-1,-1 1,-1 1,-1 0,-1 0,-1 0,-1 1,1 33,-6 99,-1-137,-1 0,-1 0,0 0,-2-1,-12 32,9-31,0-2,-1 1,0-1,-2-1,0 0,-22 23,-52 40,-139 100,178-145,5-2,13-9,-1-2,0-1,-2-1,0-1,-49 20,41-27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30A2-CFDC-4F64-A56B-9BC7826900FC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A177-227F-4E2F-A815-394152F0E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ok, then let’s start lab session.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We</a:t>
            </a:r>
            <a:r>
              <a:rPr lang="ko-KR" altLang="en-US"/>
              <a:t> </a:t>
            </a:r>
            <a:r>
              <a:rPr lang="en-US" altLang="ko-KR"/>
              <a:t>will</a:t>
            </a:r>
            <a:r>
              <a:rPr lang="ko-KR" altLang="en-US"/>
              <a:t> </a:t>
            </a:r>
            <a:r>
              <a:rPr lang="en-US" altLang="ko-KR"/>
              <a:t>make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ko-KR" altLang="en-US"/>
              <a:t> </a:t>
            </a:r>
            <a:r>
              <a:rPr lang="en-US" altLang="ko-KR"/>
              <a:t>game: poop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31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We</a:t>
            </a:r>
            <a:r>
              <a:rPr lang="ko-KR" altLang="en-US"/>
              <a:t> </a:t>
            </a:r>
            <a:r>
              <a:rPr lang="en-US" altLang="ko-KR"/>
              <a:t>will</a:t>
            </a:r>
            <a:r>
              <a:rPr lang="ko-KR" altLang="en-US"/>
              <a:t> </a:t>
            </a:r>
            <a:r>
              <a:rPr lang="en-US" altLang="ko-KR"/>
              <a:t>make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ko-KR" altLang="en-US"/>
              <a:t> </a:t>
            </a:r>
            <a:r>
              <a:rPr lang="en-US" altLang="ko-KR"/>
              <a:t>game: poop game</a:t>
            </a:r>
          </a:p>
          <a:p>
            <a:endParaRPr lang="en-US" altLang="ko-KR"/>
          </a:p>
          <a:p>
            <a:r>
              <a:rPr lang="en-US" altLang="ko-KR"/>
              <a:t>in</a:t>
            </a:r>
            <a:r>
              <a:rPr lang="ko-KR" altLang="en-US"/>
              <a:t> </a:t>
            </a:r>
            <a:r>
              <a:rPr lang="en-US" altLang="ko-KR"/>
              <a:t>this game, you should avoid the falling poops, let me show the example of the sample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826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so, What should we do, for making this game?</a:t>
            </a:r>
          </a:p>
          <a:p>
            <a:endParaRPr lang="en-US" altLang="ko-KR"/>
          </a:p>
          <a:p>
            <a:r>
              <a:rPr lang="en-US" altLang="ko-KR"/>
              <a:t>First, it contains some randomization. such as initial location of poop, period of poop generatation</a:t>
            </a:r>
          </a:p>
          <a:p>
            <a:r>
              <a:rPr lang="en-US" altLang="ko-KR"/>
              <a:t>, speed of flling, and something else</a:t>
            </a:r>
          </a:p>
          <a:p>
            <a:endParaRPr lang="en-US" altLang="ko-KR"/>
          </a:p>
          <a:p>
            <a:r>
              <a:rPr lang="en-US" altLang="ko-KR"/>
              <a:t>to make a random number, you can import random library, and use random dot randint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4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And then, your character should be able to move, by pressing left key and right key, right?</a:t>
            </a:r>
          </a:p>
          <a:p>
            <a:endParaRPr lang="en-US" altLang="ko-KR"/>
          </a:p>
          <a:p>
            <a:r>
              <a:rPr lang="en-US" altLang="ko-KR"/>
              <a:t>the detail implementation is in the preclass and exercise. so please refer to this, although I will explain this again in the lab session </a:t>
            </a:r>
          </a:p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13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In the skeleton code, the poop is defined as a class</a:t>
            </a:r>
          </a:p>
          <a:p>
            <a:endParaRPr lang="en-US" altLang="ko-KR"/>
          </a:p>
          <a:p>
            <a:r>
              <a:rPr lang="en-US" altLang="ko-KR"/>
              <a:t>the poop should be generated with some random period</a:t>
            </a:r>
          </a:p>
          <a:p>
            <a:r>
              <a:rPr lang="en-US" altLang="ko-KR"/>
              <a:t>and fall continuously, until it drops to the ground</a:t>
            </a:r>
          </a:p>
          <a:p>
            <a:r>
              <a:rPr lang="en-US" altLang="ko-KR"/>
              <a:t>and then, if the poop and character collide with each other, then the game will be over. right?</a:t>
            </a:r>
          </a:p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45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You can download the skeleton code, and some images. from the page</a:t>
            </a:r>
          </a:p>
          <a:p>
            <a:endParaRPr lang="en-US" altLang="ko-KR"/>
          </a:p>
          <a:p>
            <a:r>
              <a:rPr lang="en-US" altLang="ko-KR"/>
              <a:t>and don’t forget to save the file in your project directory</a:t>
            </a:r>
          </a:p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13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ok. let’s make it together.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21C-268F-4246-A16A-E8C0CFC1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5382-4899-40F9-AEF7-A2762D4DE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BB50-E78E-4BE4-8AFC-AD8DF73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CB4-3D24-40FC-9A19-1B285E4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1F5F-DD54-4984-A5CE-653774E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920-D014-4854-AE45-72C96C6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7200-05E2-4174-A14E-E4D0285A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739C-651A-4972-BB13-899E677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528-40A3-4AD3-BE78-3E33FA47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965-45A5-4A5D-916D-A041F06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1C677-2702-4613-BA0F-B277497A2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00F4-889B-4106-B6C0-341F43CA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79CC-1950-496A-BCE5-2F535D92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EC21-D3E3-41ED-9371-FEEDBDBE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F72-C16F-4827-B004-FEF1C2E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EB8-B31C-4406-8B39-B1B2E1D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892E-2E6E-4996-810C-5465357E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627D-293E-447B-A1E8-AFE9313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A471-0CF3-473E-8D9B-BD175333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9D63-9FAF-477C-85AB-FC3A2AF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F82-0D48-4F85-8FC8-E77BFE8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727D-5585-4746-BD79-EC123E8D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1A6-45A7-4F68-BA35-3F73A3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DD-73DC-4362-9FCE-9823DEA2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CC0-FA55-4983-8709-98445B02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6B1A-23C7-451F-97FF-6F86AFC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F58E-AD73-4E99-9FDF-69BF31F78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9DE4-0763-4874-91E7-E51CDCE3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2124-0EA6-45D1-A0D5-7FF3828E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3953-8B4D-46AE-89DB-3BCCAD3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443-FE3F-428E-80D1-57DD61C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2E3-8444-4326-BB9D-66BB735C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A02-EC29-4ACE-8664-2DEB233A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D6CC8-85E9-45A5-861C-30254767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02342-0928-4D95-A16E-0401EE0B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66A5-68ED-46C4-891F-FB062872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B332-3176-4524-8457-ADF8C12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8A8E-95F4-404B-83E9-7EF61F5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37EB-0C78-4809-B061-F8B85401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3163-6889-43C3-9EB4-7CAF618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90CB-5147-4685-8C37-E784566A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17E1-AEEE-4AFE-9904-70BF4B8E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CFB2-2E27-4949-AD41-E8A0DE3B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C543-B358-46BF-8646-7A66D71B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259E-9D7C-4C27-8929-F6F1222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D8FF-7008-45EA-960C-B42006C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CF1-D860-4E7D-9A92-272E12E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D99-F746-47F7-9BC1-DDB47A0B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5B80-83FD-461F-85FA-0B8F8056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0F-AA3D-4AD6-9A5E-3366EB6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D503-3219-4C35-9B48-D5A571B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21B4-0F5A-45E8-ABE2-279B21DA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8F47-0A39-4242-8507-559597F2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59755-A8D6-4C2F-B5E5-FFAC047C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CE36-FEC1-4D5E-A943-865D00B2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9EBD-28A6-44F8-8F30-D0F3CDE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0B8C-74B5-4532-A437-731B31E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4FC-66C7-494F-9068-F9A475DE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B4F5E-2264-462C-A9CB-1CB1980A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BCB0-2294-49C8-A058-067DBB0F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B070-4CD9-4A36-9316-B23BA063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5596-067A-4053-A07D-9992C8AE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EECC-7328-4E7F-B39A-6B419167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eunseong-park.github.io/itinerary/posts/pygame" TargetMode="External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3DF-BD74-4683-975B-3F671775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/>
              <a:t>Basic Python Programming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A626-218A-4E14-ADA2-5994669F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/>
              <a:t>[Session</a:t>
            </a:r>
            <a:r>
              <a:rPr lang="ko-KR" altLang="en-US" sz="3200" b="1"/>
              <a:t> </a:t>
            </a:r>
            <a:r>
              <a:rPr lang="en-US" altLang="ko-KR" sz="3200" b="1"/>
              <a:t>4] Lab session</a:t>
            </a:r>
            <a:endParaRPr lang="ko-KR" altLang="en-US" sz="3200" b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DD0A15-ADF5-4C4B-819F-5EF5AF16E5B5}"/>
              </a:ext>
            </a:extLst>
          </p:cNvPr>
          <p:cNvSpPr txBox="1">
            <a:spLocks/>
          </p:cNvSpPr>
          <p:nvPr/>
        </p:nvSpPr>
        <p:spPr>
          <a:xfrm>
            <a:off x="0" y="6492876"/>
            <a:ext cx="8272021" cy="36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err="1"/>
              <a:t>ITinerary</a:t>
            </a:r>
            <a:r>
              <a:rPr lang="en-US" altLang="ko-KR" sz="2000" b="1"/>
              <a:t> X University of Ghana</a:t>
            </a:r>
            <a:endParaRPr lang="ko-KR" altLang="en-US" sz="20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8E4E-710C-4F13-8A47-60DB50AE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3"/>
    </mc:Choice>
    <mc:Fallback xmlns="">
      <p:transition spd="slow" advTm="73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Contents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Poop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Poop Game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6"/>
    </mc:Choice>
    <mc:Fallback xmlns="">
      <p:transition spd="slow" advTm="48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Poop game [1]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008"/>
            <a:ext cx="10515600" cy="4351338"/>
          </a:xfrm>
        </p:spPr>
        <p:txBody>
          <a:bodyPr/>
          <a:lstStyle/>
          <a:p>
            <a:r>
              <a:rPr lang="en-US" altLang="ko-KR" b="1"/>
              <a:t>Avoid the falling poops as possible you can</a:t>
            </a:r>
          </a:p>
          <a:p>
            <a:pPr lvl="1"/>
            <a:r>
              <a:rPr lang="en-US" altLang="ko-KR" b="1"/>
              <a:t>We will show the example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18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Poop game [2]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008"/>
            <a:ext cx="10515600" cy="4351338"/>
          </a:xfrm>
        </p:spPr>
        <p:txBody>
          <a:bodyPr/>
          <a:lstStyle/>
          <a:p>
            <a:r>
              <a:rPr lang="en-US" altLang="ko-KR" b="1"/>
              <a:t>We need some randomization</a:t>
            </a:r>
          </a:p>
          <a:p>
            <a:pPr lvl="1"/>
            <a:r>
              <a:rPr lang="en-US" altLang="ko-KR" b="1"/>
              <a:t>Initial location of poop</a:t>
            </a:r>
          </a:p>
          <a:p>
            <a:pPr lvl="1"/>
            <a:r>
              <a:rPr lang="en-US" altLang="ko-KR" b="1"/>
              <a:t>Frequency / period of generation of poop</a:t>
            </a:r>
          </a:p>
          <a:p>
            <a:pPr lvl="1"/>
            <a:r>
              <a:rPr lang="en-US" altLang="ko-KR" b="1"/>
              <a:t>Speed of poop falling</a:t>
            </a:r>
          </a:p>
          <a:p>
            <a:pPr lvl="1"/>
            <a:r>
              <a:rPr lang="en-US" altLang="ko-KR" b="1"/>
              <a:t>etc..</a:t>
            </a:r>
          </a:p>
          <a:p>
            <a:endParaRPr lang="en-US" altLang="ko-KR" b="1"/>
          </a:p>
          <a:p>
            <a:r>
              <a:rPr lang="en-US" altLang="ko-KR" b="1">
                <a:latin typeface="Consolas" panose="020B0609020204030204" pitchFamily="49" charset="0"/>
              </a:rPr>
              <a:t>random</a:t>
            </a:r>
            <a:r>
              <a:rPr lang="en-US" altLang="ko-KR" b="1"/>
              <a:t> library will help you</a:t>
            </a:r>
          </a:p>
          <a:p>
            <a:pPr lvl="1"/>
            <a:r>
              <a:rPr lang="en-US" altLang="ko-KR" b="1">
                <a:latin typeface="Consolas" panose="020B0609020204030204" pitchFamily="49" charset="0"/>
              </a:rPr>
              <a:t>random.randint(start, end)</a:t>
            </a:r>
            <a:r>
              <a:rPr lang="en-US" altLang="ko-KR" b="1"/>
              <a:t> returns a random integer between these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2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5147-45E4-4B07-A43B-2A09B65F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Character Moving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FFE8-5C48-43CE-AA2C-3A389374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Use event handler (KEYDOWN / KEYUP)</a:t>
            </a:r>
          </a:p>
          <a:p>
            <a:r>
              <a:rPr lang="en-US" altLang="ko-KR" b="1"/>
              <a:t>Moves only with x-direction</a:t>
            </a: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Idea and implementation are in the pre-class material and exercise</a:t>
            </a:r>
          </a:p>
          <a:p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8AEEE-4167-4481-8620-B345CAD3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4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F4C9-B3A4-446A-8B95-1FDE37C0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Poop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0037-3EDC-473B-A382-4E817B1A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It should..</a:t>
            </a:r>
          </a:p>
          <a:p>
            <a:pPr lvl="1"/>
            <a:r>
              <a:rPr lang="en-US" altLang="ko-KR" b="1"/>
              <a:t>be generated with random period</a:t>
            </a:r>
          </a:p>
          <a:p>
            <a:pPr lvl="1"/>
            <a:r>
              <a:rPr lang="en-US" altLang="ko-KR" b="1"/>
              <a:t>start in the random x-location</a:t>
            </a:r>
          </a:p>
          <a:p>
            <a:pPr lvl="1"/>
            <a:r>
              <a:rPr lang="en-US" altLang="ko-KR" b="1"/>
              <a:t>fall continuously</a:t>
            </a:r>
          </a:p>
          <a:p>
            <a:pPr lvl="1"/>
            <a:r>
              <a:rPr lang="en-US" altLang="ko-KR" b="1"/>
              <a:t>collide with character (and then game over)</a:t>
            </a:r>
          </a:p>
          <a:p>
            <a:pPr lvl="1"/>
            <a:r>
              <a:rPr lang="en-US" altLang="ko-KR" b="1"/>
              <a:t>…</a:t>
            </a:r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0FE9E-2D47-4749-93D2-7FF52B91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E00CF9-4812-43FA-B02E-88FB0256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661" y="4429383"/>
            <a:ext cx="6975869" cy="152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3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F4C9-B3A4-446A-8B95-1FDE37C0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Guide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0037-3EDC-473B-A382-4E817B1A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We uploaded skeleton code and some images to the page</a:t>
            </a:r>
          </a:p>
          <a:p>
            <a:pPr lvl="1"/>
            <a:r>
              <a:rPr lang="en-US" altLang="ko-KR">
                <a:hlinkClick r:id="rId3"/>
              </a:rPr>
              <a:t>https://eunseong-park.github.io/itinerary/posts/pygame</a:t>
            </a:r>
            <a:endParaRPr lang="en-US" altLang="ko-KR"/>
          </a:p>
          <a:p>
            <a:endParaRPr lang="en-US" altLang="ko-KR"/>
          </a:p>
          <a:p>
            <a:r>
              <a:rPr lang="en-US" altLang="ko-KR" b="1"/>
              <a:t>Don’t forget to save the file in your project directory!</a:t>
            </a:r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0FE9E-2D47-4749-93D2-7FF52B91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C3084D-91C6-4402-927D-6FCDD41BF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3" y="4266975"/>
            <a:ext cx="2186619" cy="2225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14470F-1596-4232-91AC-032A51356D0B}"/>
                  </a:ext>
                </a:extLst>
              </p14:cNvPr>
              <p14:cNvContentPartPr/>
              <p14:nvPr/>
            </p14:nvContentPartPr>
            <p14:xfrm>
              <a:off x="2936186" y="5313637"/>
              <a:ext cx="54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14470F-1596-4232-91AC-032A51356D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7186" y="5304637"/>
                <a:ext cx="23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7574561-DDE8-40EB-A337-E11F5B289C3C}"/>
                  </a:ext>
                </a:extLst>
              </p14:cNvPr>
              <p14:cNvContentPartPr/>
              <p14:nvPr/>
            </p14:nvContentPartPr>
            <p14:xfrm>
              <a:off x="2411666" y="5777317"/>
              <a:ext cx="360" cy="27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574561-DDE8-40EB-A337-E11F5B289C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02666" y="5768677"/>
                <a:ext cx="180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3F2A9D-051C-4529-BF3F-4DB4D37AD265}"/>
                  </a:ext>
                </a:extLst>
              </p14:cNvPr>
              <p14:cNvContentPartPr/>
              <p14:nvPr/>
            </p14:nvContentPartPr>
            <p14:xfrm>
              <a:off x="1306106" y="5855437"/>
              <a:ext cx="1544400" cy="930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3F2A9D-051C-4529-BF3F-4DB4D37AD2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97106" y="5846797"/>
                <a:ext cx="1562040" cy="9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032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Let’s start!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9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6"/>
    </mc:Choice>
    <mc:Fallback xmlns="">
      <p:transition spd="slow" advTm="480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421</Words>
  <Application>Microsoft Office PowerPoint</Application>
  <PresentationFormat>Widescreen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Theme</vt:lpstr>
      <vt:lpstr>Basic Python Programming</vt:lpstr>
      <vt:lpstr>Contents</vt:lpstr>
      <vt:lpstr>Poop Game</vt:lpstr>
      <vt:lpstr>Poop game [1]</vt:lpstr>
      <vt:lpstr>Poop game [2]</vt:lpstr>
      <vt:lpstr>Character Moving</vt:lpstr>
      <vt:lpstr>Poop</vt:lpstr>
      <vt:lpstr>Guide</vt:lpstr>
      <vt:lpstr>Let’s start!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Course [1]</dc:title>
  <dc:creator>박 은성</dc:creator>
  <cp:lastModifiedBy>박 은성</cp:lastModifiedBy>
  <cp:revision>288</cp:revision>
  <dcterms:created xsi:type="dcterms:W3CDTF">2020-11-16T07:59:39Z</dcterms:created>
  <dcterms:modified xsi:type="dcterms:W3CDTF">2020-12-11T10:41:42Z</dcterms:modified>
</cp:coreProperties>
</file>