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3" r:id="rId13"/>
    <p:sldId id="271" r:id="rId14"/>
    <p:sldId id="272" r:id="rId15"/>
    <p:sldId id="274" r:id="rId16"/>
    <p:sldId id="275" r:id="rId17"/>
    <p:sldId id="277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82" autoAdjust="0"/>
  </p:normalViewPr>
  <p:slideViewPr>
    <p:cSldViewPr snapToGrid="0">
      <p:cViewPr varScale="1">
        <p:scale>
          <a:sx n="44" d="100"/>
          <a:sy n="44" d="100"/>
        </p:scale>
        <p:origin x="7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2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0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5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7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1] Lab session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945A-7689-4FF6-98C3-A90972A6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Dot: Methods [3]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972C-5AF5-4ACF-96F8-6FC9DF60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Other methods are defined in the skeleton code.</a:t>
            </a:r>
          </a:p>
          <a:p>
            <a:pPr lvl="1"/>
            <a:r>
              <a:rPr lang="en-US" altLang="ko-KR" b="1" dirty="0"/>
              <a:t>You have to modify this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5D341-9764-4D9B-8EB8-E48093C0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01790-28A2-4570-8FD2-AA7B962A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64" y="2316452"/>
            <a:ext cx="6437472" cy="44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7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A8D-3222-4169-8DA8-99A721F7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Let’s start!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6DAA-0E37-4C5F-8AC8-A1A26C45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the skeleton, dot.py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20F3-8ECE-4DB7-ABFE-61AAD284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3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Class: Car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887F-DF6F-4D9F-B4E3-352070A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Car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8D97-773F-4FFC-8CFE-61B9F324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b="1" dirty="0"/>
              <a:t>A car can do</a:t>
            </a:r>
          </a:p>
          <a:p>
            <a:pPr lvl="1"/>
            <a:r>
              <a:rPr lang="en-US" altLang="ko-KR" dirty="0"/>
              <a:t>drive (as long as the fuel remains)</a:t>
            </a:r>
          </a:p>
          <a:p>
            <a:pPr lvl="1"/>
            <a:r>
              <a:rPr lang="en-US" altLang="ko-KR" dirty="0"/>
              <a:t>show the its status:</a:t>
            </a:r>
          </a:p>
          <a:p>
            <a:pPr lvl="2"/>
            <a:r>
              <a:rPr lang="en-US" altLang="ko-KR" dirty="0"/>
              <a:t>fuel (L)</a:t>
            </a:r>
          </a:p>
          <a:p>
            <a:pPr lvl="2"/>
            <a:r>
              <a:rPr lang="en-US" altLang="ko-KR" dirty="0"/>
              <a:t>total distance (km)</a:t>
            </a:r>
          </a:p>
          <a:p>
            <a:pPr lvl="2"/>
            <a:r>
              <a:rPr lang="en-US" altLang="ko-KR" dirty="0"/>
              <a:t>etc.</a:t>
            </a:r>
          </a:p>
          <a:p>
            <a:endParaRPr lang="en-US" altLang="ko-KR" dirty="0"/>
          </a:p>
          <a:p>
            <a:r>
              <a:rPr lang="en-US" altLang="ko-KR" b="1" dirty="0"/>
              <a:t>Cars have their own features:</a:t>
            </a:r>
          </a:p>
          <a:p>
            <a:pPr lvl="1"/>
            <a:r>
              <a:rPr lang="en-US" altLang="ko-KR" dirty="0"/>
              <a:t>car name</a:t>
            </a:r>
          </a:p>
          <a:p>
            <a:pPr lvl="1"/>
            <a:r>
              <a:rPr lang="en-US" altLang="ko-KR" dirty="0"/>
              <a:t>mileage (km/L)</a:t>
            </a:r>
          </a:p>
          <a:p>
            <a:pPr lvl="1"/>
            <a:r>
              <a:rPr lang="en-US" altLang="ko-KR" dirty="0"/>
              <a:t>max fuel (L)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7A7C-43CA-45D3-8D5B-8F7B853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5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A6D9-4C10-4193-94C4-00BCDBC3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Car: Member Variables</a:t>
            </a:r>
            <a:endParaRPr lang="ko-KR" alt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B2A5E-5CEC-4C37-B275-CCF892DE9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67" y="1933099"/>
            <a:ext cx="10837433" cy="3328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B0772-1A2B-4B92-929A-ACF7F4B5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73CF6E-E84E-4424-9839-8220E4A9284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80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887F-DF6F-4D9F-B4E3-352070A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Car: Methods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8D97-773F-4FFC-8CFE-61B9F324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b="1" dirty="0" err="1"/>
              <a:t>Brrr</a:t>
            </a:r>
            <a:r>
              <a:rPr lang="en-US" altLang="ko-KR" b="1" dirty="0"/>
              <a:t>(self, km): drive X km</a:t>
            </a:r>
          </a:p>
          <a:p>
            <a:pPr lvl="1"/>
            <a:r>
              <a:rPr lang="en-US" altLang="ko-KR" dirty="0"/>
              <a:t>The car should consume the fuel, as you drive</a:t>
            </a:r>
          </a:p>
          <a:p>
            <a:pPr lvl="1"/>
            <a:r>
              <a:rPr lang="en-US" altLang="ko-KR" dirty="0"/>
              <a:t>If the fuel is not enough, it cannot go</a:t>
            </a:r>
          </a:p>
          <a:p>
            <a:pPr lvl="1"/>
            <a:r>
              <a:rPr lang="en-US" altLang="ko-KR" dirty="0"/>
              <a:t>After that, show the current state</a:t>
            </a:r>
          </a:p>
          <a:p>
            <a:endParaRPr lang="en-US" altLang="ko-KR" dirty="0"/>
          </a:p>
          <a:p>
            <a:r>
              <a:rPr lang="en-US" altLang="ko-KR" b="1" dirty="0" err="1"/>
              <a:t>gas_station</a:t>
            </a:r>
            <a:r>
              <a:rPr lang="en-US" altLang="ko-KR" b="1" dirty="0"/>
              <a:t>(self): Full the fuel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It’s free!</a:t>
            </a:r>
          </a:p>
          <a:p>
            <a:pPr lvl="1"/>
            <a:r>
              <a:rPr lang="en-US" altLang="ko-KR" dirty="0"/>
              <a:t>After that, show the current state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7A7C-43CA-45D3-8D5B-8F7B853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887F-DF6F-4D9F-B4E3-352070A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Car: Methods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8D97-773F-4FFC-8CFE-61B9F324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b="1" dirty="0"/>
              <a:t>status(self): show the current status</a:t>
            </a:r>
          </a:p>
          <a:p>
            <a:pPr lvl="1"/>
            <a:r>
              <a:rPr lang="en-US" altLang="ko-KR" dirty="0"/>
              <a:t>warn if the fuel is too low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7A7C-43CA-45D3-8D5B-8F7B853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8C3FA-E21C-48FA-9B87-93ED3129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0208"/>
            <a:ext cx="9803245" cy="202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91E78-294D-43C9-9AAA-5160F0E6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8681"/>
            <a:ext cx="7497349" cy="1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A8D-3222-4169-8DA8-99A721F7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Let’s start!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6DAA-0E37-4C5F-8AC8-A1A26C45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the skeleton, car.py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20F3-8ECE-4DB7-ABFE-61AAD284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1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8"/>
    </mc:Choice>
    <mc:Fallback xmlns="">
      <p:transition spd="slow" advTm="60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Class: Dot</a:t>
            </a:r>
          </a:p>
          <a:p>
            <a:r>
              <a:rPr lang="en-US" altLang="ko-KR" b="1" dirty="0"/>
              <a:t>Class: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Class: Dot	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implement “Dot”</a:t>
            </a:r>
          </a:p>
          <a:p>
            <a:endParaRPr lang="en-US" altLang="ko-KR" b="1" dirty="0"/>
          </a:p>
          <a:p>
            <a:r>
              <a:rPr lang="en-US" altLang="ko-KR" b="1" dirty="0"/>
              <a:t>dot?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095D6-0D57-46B7-87FA-52B404D1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73" y="2873914"/>
            <a:ext cx="3467653" cy="33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Basically, Dot contains two data</a:t>
            </a:r>
          </a:p>
          <a:p>
            <a:pPr lvl="1"/>
            <a:r>
              <a:rPr lang="en-US" altLang="ko-KR" b="1" dirty="0"/>
              <a:t>x and y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Okay, that’s all for member variables</a:t>
            </a:r>
          </a:p>
          <a:p>
            <a:pPr lvl="1"/>
            <a:r>
              <a:rPr lang="en-US" altLang="ko-KR" b="1" dirty="0"/>
              <a:t>And then?</a:t>
            </a:r>
          </a:p>
          <a:p>
            <a:pPr lvl="1"/>
            <a:r>
              <a:rPr lang="en-US" altLang="ko-KR" b="1" dirty="0"/>
              <a:t>Define methods!</a:t>
            </a:r>
          </a:p>
          <a:p>
            <a:pPr lvl="1"/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095D6-0D57-46B7-87FA-52B404D1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73" y="2873914"/>
            <a:ext cx="3467653" cy="33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3899-17ED-4A57-8EF2-A1D5550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Review: Methods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ABD6-624A-4B9D-B870-27956920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Note that, every method should be like…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222E-3023-401A-9A95-7F35AB44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15852-C6A6-48A4-9F97-1E3E8016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07" y="2358935"/>
            <a:ext cx="6898917" cy="16856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112572-6D24-4619-BFCC-1F3F032634F5}"/>
              </a:ext>
            </a:extLst>
          </p:cNvPr>
          <p:cNvSpPr/>
          <p:nvPr/>
        </p:nvSpPr>
        <p:spPr>
          <a:xfrm>
            <a:off x="4249272" y="2611904"/>
            <a:ext cx="1111623" cy="817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4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3899-17ED-4A57-8EF2-A1D5550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Review: Methods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ABD6-624A-4B9D-B870-27956920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You can access the member variable inside method, by using self!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222E-3023-401A-9A95-7F35AB44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72992-D49F-48AC-B923-BD108A35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84" y="2771586"/>
            <a:ext cx="6342509" cy="3019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5496D-62AC-4F9D-985F-70DB8B24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84" y="5831541"/>
            <a:ext cx="7357340" cy="6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7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Dot: Methods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dot_add</a:t>
            </a:r>
            <a:r>
              <a:rPr lang="en-US" altLang="ko-KR" b="1" dirty="0"/>
              <a:t>, </a:t>
            </a:r>
            <a:r>
              <a:rPr lang="en-US" altLang="ko-KR" b="1" dirty="0" err="1"/>
              <a:t>dot_sub</a:t>
            </a:r>
            <a:r>
              <a:rPr lang="en-US" altLang="ko-KR" b="1" dirty="0"/>
              <a:t> method adds / subtracts each coordinate</a:t>
            </a:r>
          </a:p>
          <a:p>
            <a:pPr lvl="1"/>
            <a:r>
              <a:rPr lang="en-US" altLang="ko-KR" dirty="0"/>
              <a:t>Example: (2, 3) + (1, 1) = (3, 4)</a:t>
            </a:r>
          </a:p>
          <a:p>
            <a:endParaRPr lang="en-US" altLang="ko-KR" dirty="0"/>
          </a:p>
          <a:p>
            <a:pPr lvl="1"/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F84DD-F42F-4E3C-94F8-2E087351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93" y="2734511"/>
            <a:ext cx="3998259" cy="39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Dot: Methods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dot_dist</a:t>
            </a:r>
            <a:r>
              <a:rPr lang="en-US" altLang="ko-KR" b="1" dirty="0"/>
              <a:t> returns the distance between two points</a:t>
            </a:r>
          </a:p>
          <a:p>
            <a:pPr lvl="1"/>
            <a:r>
              <a:rPr lang="en-US" altLang="ko-KR" b="1" dirty="0"/>
              <a:t>in this case, root(5).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A7BDD-7000-416D-B11D-9170C756E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95" y="2505821"/>
            <a:ext cx="4308306" cy="42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364</Words>
  <Application>Microsoft Office PowerPoint</Application>
  <PresentationFormat>Widescreen</PresentationFormat>
  <Paragraphs>102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Theme</vt:lpstr>
      <vt:lpstr>Basic Python Programming</vt:lpstr>
      <vt:lpstr>Contents</vt:lpstr>
      <vt:lpstr>Class: Dot </vt:lpstr>
      <vt:lpstr>Dot [1]</vt:lpstr>
      <vt:lpstr>Dot [2]</vt:lpstr>
      <vt:lpstr>Review: Methods [1]</vt:lpstr>
      <vt:lpstr>Review: Methods [2]</vt:lpstr>
      <vt:lpstr>Dot: Methods [1]</vt:lpstr>
      <vt:lpstr>Dot: Methods [2]</vt:lpstr>
      <vt:lpstr>Dot: Methods [3]</vt:lpstr>
      <vt:lpstr>Let’s start!</vt:lpstr>
      <vt:lpstr>Class: Car</vt:lpstr>
      <vt:lpstr>Car</vt:lpstr>
      <vt:lpstr>Car: Member Variables</vt:lpstr>
      <vt:lpstr>Car: Methods [1]</vt:lpstr>
      <vt:lpstr>Car: Methods [2]</vt:lpstr>
      <vt:lpstr>Let’s start!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238</cp:revision>
  <dcterms:created xsi:type="dcterms:W3CDTF">2020-11-16T07:59:39Z</dcterms:created>
  <dcterms:modified xsi:type="dcterms:W3CDTF">2020-12-07T17:09:05Z</dcterms:modified>
</cp:coreProperties>
</file>