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82" r:id="rId5"/>
    <p:sldId id="283" r:id="rId6"/>
    <p:sldId id="284" r:id="rId7"/>
    <p:sldId id="264" r:id="rId8"/>
    <p:sldId id="279" r:id="rId9"/>
    <p:sldId id="280" r:id="rId10"/>
    <p:sldId id="285" r:id="rId11"/>
    <p:sldId id="286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8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5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1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6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3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6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2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36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tree/master/data/haarcascad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3]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Pixelation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 method is simple:</a:t>
            </a:r>
          </a:p>
          <a:p>
            <a:pPr lvl="1"/>
            <a:r>
              <a:rPr lang="en-US" altLang="ko-KR" b="1"/>
              <a:t>(intensely) Zoom in, and zoom out</a:t>
            </a:r>
          </a:p>
          <a:p>
            <a:pPr lvl="1"/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The function for this is provided in the skeleton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9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F54A-B5E8-48D9-8C95-2A56DB9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Objectives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05E2-E01F-42B8-A5BB-42356F08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b="1"/>
              <a:t>Use your webcam in OpenCV</a:t>
            </a:r>
          </a:p>
          <a:p>
            <a:pPr marL="514350" indent="-514350">
              <a:buAutoNum type="arabicPeriod"/>
            </a:pPr>
            <a:r>
              <a:rPr lang="en-US" altLang="ko-KR" b="1"/>
              <a:t>Detect your face</a:t>
            </a:r>
          </a:p>
          <a:p>
            <a:pPr marL="514350" indent="-514350">
              <a:buAutoNum type="arabicPeriod"/>
            </a:pPr>
            <a:r>
              <a:rPr lang="en-US" altLang="ko-KR" b="1"/>
              <a:t>After that, pixelate the face area</a:t>
            </a:r>
          </a:p>
          <a:p>
            <a:pPr marL="514350" indent="-514350">
              <a:buAutoNum type="arabicPeriod"/>
            </a:pPr>
            <a:r>
              <a:rPr lang="en-US" altLang="ko-KR" b="1"/>
              <a:t>Show the video in real-time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B4ED6-8660-4332-8117-BF692AAB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71AFE-4153-4FDE-BB5C-67827F63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40" y="2947987"/>
            <a:ext cx="450264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Notes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Be careful about the “light”</a:t>
            </a:r>
          </a:p>
          <a:p>
            <a:pPr lvl="1"/>
            <a:r>
              <a:rPr lang="en-US" altLang="ko-KR" b="1"/>
              <a:t>If the image contains backlight, detection sometimes doesn’t work</a:t>
            </a:r>
          </a:p>
          <a:p>
            <a:pPr lvl="1"/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 Explanation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Haar Classifier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It is a dataset for facial recognition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Make sure that the .xml file should be in the same directory with your .py file!!</a:t>
            </a:r>
          </a:p>
          <a:p>
            <a:pPr lvl="1"/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4C386-8930-4DC1-B10D-954A15D3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6" y="2413682"/>
            <a:ext cx="99610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List Comparison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Compares the contents of two lists and return…</a:t>
            </a:r>
          </a:p>
          <a:p>
            <a:pPr lvl="1"/>
            <a:r>
              <a:rPr lang="en-US" altLang="ko-KR" b="1"/>
              <a:t>True if all of them are same</a:t>
            </a:r>
          </a:p>
          <a:p>
            <a:pPr lvl="1"/>
            <a:r>
              <a:rPr lang="en-US" altLang="ko-KR" b="1"/>
              <a:t>False if at least one of them are different</a:t>
            </a:r>
          </a:p>
          <a:p>
            <a:pPr lvl="1"/>
            <a:endParaRPr lang="en-US" altLang="ko-KR" b="1"/>
          </a:p>
          <a:p>
            <a:r>
              <a:rPr lang="en-US" altLang="ko-KR" b="1"/>
              <a:t>Example:</a:t>
            </a:r>
          </a:p>
          <a:p>
            <a:pPr lvl="1"/>
            <a:r>
              <a:rPr lang="en-US" altLang="ko-KR" sz="1800" b="1"/>
              <a:t>list_compare([1, 2, 3], (1, 2, 3)] =&gt; True</a:t>
            </a:r>
          </a:p>
          <a:p>
            <a:pPr lvl="1"/>
            <a:r>
              <a:rPr lang="en-US" altLang="ko-KR" sz="1800" b="1"/>
              <a:t>list_compare([1, “b”, 3], [1, “b”, 3] =&gt; True</a:t>
            </a:r>
          </a:p>
          <a:p>
            <a:pPr lvl="1"/>
            <a:r>
              <a:rPr lang="en-US" altLang="ko-KR" sz="1800" b="1"/>
              <a:t>list_compare([1, 2, 3], (1, 2)] =&gt; False</a:t>
            </a:r>
          </a:p>
          <a:p>
            <a:pPr lvl="1"/>
            <a:r>
              <a:rPr lang="en-US" altLang="ko-KR" sz="1800" b="1"/>
              <a:t>list_compare([3, 2, 1], [1, 2, 3]) =&gt; False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01EF5-658A-495B-9AF0-F8CB4C67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33" y="5274365"/>
            <a:ext cx="6355105" cy="15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Face Detection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Parameter, img: the image you want to detect</a:t>
            </a:r>
          </a:p>
          <a:p>
            <a:r>
              <a:rPr lang="en-US" altLang="ko-KR" b="1"/>
              <a:t>Return value: the area of face (x, y, w, h)</a:t>
            </a:r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59B2F-B873-4DD8-A469-2A949D2E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76" y="2773557"/>
            <a:ext cx="7234608" cy="39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Pixelation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Parameter, img: the image you want to pixelate</a:t>
            </a:r>
          </a:p>
          <a:p>
            <a:r>
              <a:rPr lang="en-US" altLang="ko-KR" b="1"/>
              <a:t>Parameter, area: the area you want to pixelate</a:t>
            </a:r>
          </a:p>
          <a:p>
            <a:endParaRPr lang="en-US" altLang="ko-KR" b="1"/>
          </a:p>
          <a:p>
            <a:r>
              <a:rPr lang="en-US" altLang="ko-KR" b="1"/>
              <a:t>There’s no return value, you just call, then your image gets modified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32E64B-4810-4818-8236-04507082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53302"/>
            <a:ext cx="7788965" cy="23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3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B1F-3213-4471-B9C8-09291CE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Notes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C376-48D1-420F-A832-3B1100DA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 pre-class video shows how to use your webcam and show the video capture</a:t>
            </a:r>
          </a:p>
          <a:p>
            <a:pPr lvl="1"/>
            <a:r>
              <a:rPr lang="en-US" altLang="ko-KR" b="1"/>
              <a:t>It will be helpful for this lab session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35207-437B-44B3-9030-F3940035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Facial recognition: Pixelation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Facial Recognition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Piexlation [1] 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Google map provides “Street view” service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7DCC8-9445-402E-9C7A-8A9FA3F5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74" y="2353029"/>
            <a:ext cx="7633252" cy="4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Piexlation [2] 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You can see that the face is blured (for privacy)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92F2-C82A-49C7-9EDE-E1D043E1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13" y="2405234"/>
            <a:ext cx="7901352" cy="43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6B56-C40B-4B7C-B881-6EC47BFB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We need…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9FE9-E632-4783-8E58-C8CC9F8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need two things for that:</a:t>
            </a:r>
          </a:p>
          <a:p>
            <a:pPr lvl="1"/>
            <a:r>
              <a:rPr lang="en-US" altLang="ko-KR" b="1"/>
              <a:t>Detect face from the given image</a:t>
            </a:r>
          </a:p>
          <a:p>
            <a:pPr lvl="1"/>
            <a:r>
              <a:rPr lang="en-US" altLang="ko-KR" b="1"/>
              <a:t>and blur out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904E-B719-49F7-A98B-83110E2A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/>
              <a:t>Haar Cascade is a ML-based algorithm for object detection</a:t>
            </a:r>
          </a:p>
          <a:p>
            <a:pPr lvl="1"/>
            <a:r>
              <a:rPr lang="en-US" altLang="ko-KR" b="1"/>
              <a:t>This works like CNN(Convolutional Neural Network)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2DA2C-B3FD-4A3E-847F-90245665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0" y="2839975"/>
            <a:ext cx="10141299" cy="351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/>
              <a:t>The steps for Haar cascade is…</a:t>
            </a:r>
          </a:p>
          <a:p>
            <a:pPr marL="457200" lvl="1" indent="0">
              <a:buNone/>
            </a:pPr>
            <a:r>
              <a:rPr lang="en-US" altLang="ko-KR" b="1"/>
              <a:t>1. Prepare lots of data to learn</a:t>
            </a:r>
          </a:p>
          <a:p>
            <a:pPr marL="457200" lvl="1" indent="0">
              <a:buNone/>
            </a:pPr>
            <a:r>
              <a:rPr lang="en-US" altLang="ko-KR" b="1"/>
              <a:t>2. Extract Haar-feature</a:t>
            </a:r>
          </a:p>
          <a:p>
            <a:pPr marL="457200" lvl="1" indent="0">
              <a:buNone/>
            </a:pPr>
            <a:r>
              <a:rPr lang="en-US" altLang="ko-KR" b="1"/>
              <a:t>3. Compute the feature</a:t>
            </a:r>
          </a:p>
          <a:p>
            <a:pPr marL="457200" lvl="1" indent="0">
              <a:buNone/>
            </a:pPr>
            <a:r>
              <a:rPr lang="en-US" altLang="ko-KR" b="1"/>
              <a:t>4. Apply the haar classifier to the given image / frame</a:t>
            </a:r>
          </a:p>
          <a:p>
            <a:pPr marL="457200" lvl="1" indent="0">
              <a:buNone/>
            </a:pP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…But you don’t need to learn about this</a:t>
            </a:r>
          </a:p>
          <a:p>
            <a:pPr lvl="1"/>
            <a:r>
              <a:rPr lang="en-US" altLang="ko-KR" b="1"/>
              <a:t>because it contains too annoying math</a:t>
            </a:r>
          </a:p>
          <a:p>
            <a:pPr marL="457200" lvl="1" indent="0">
              <a:buNone/>
            </a:pPr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[3]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will not conduct learning directly</a:t>
            </a:r>
          </a:p>
          <a:p>
            <a:pPr lvl="1"/>
            <a:r>
              <a:rPr lang="en-US" altLang="ko-KR" b="1"/>
              <a:t>OpenCV provides pre-learning data</a:t>
            </a:r>
          </a:p>
          <a:p>
            <a:pPr lvl="1"/>
            <a:r>
              <a:rPr lang="en-US" altLang="ko-KR" b="1">
                <a:hlinkClick r:id="rId3"/>
              </a:rPr>
              <a:t>https://github.com/opencv/opencv/tree/master/data/haarcascades</a:t>
            </a:r>
            <a:r>
              <a:rPr lang="en-US" altLang="ko-KR" b="1"/>
              <a:t> 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/>
              <a:t>You can load this and use without anything more</a:t>
            </a:r>
          </a:p>
          <a:p>
            <a:endParaRPr lang="en-US" altLang="ko-KR" b="1"/>
          </a:p>
          <a:p>
            <a:r>
              <a:rPr lang="en-US" altLang="ko-KR" b="1"/>
              <a:t>We uploaded this to the page</a:t>
            </a:r>
          </a:p>
          <a:p>
            <a:pPr lvl="1"/>
            <a:r>
              <a:rPr lang="en-US" altLang="ko-KR" b="1"/>
              <a:t>with the skeleton 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4290-D0FE-40C9-81B4-06D875688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08" y="4232731"/>
            <a:ext cx="8040607" cy="4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9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532</Words>
  <Application>Microsoft Office PowerPoint</Application>
  <PresentationFormat>Widescreen</PresentationFormat>
  <Paragraphs>119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Basic Python Programming</vt:lpstr>
      <vt:lpstr>Contents</vt:lpstr>
      <vt:lpstr>Facial Recognition</vt:lpstr>
      <vt:lpstr>Piexlation [1] </vt:lpstr>
      <vt:lpstr>Piexlation [2] </vt:lpstr>
      <vt:lpstr>We need…</vt:lpstr>
      <vt:lpstr>OpenCV Facial Recognition [1]</vt:lpstr>
      <vt:lpstr>OpenCV Facial Recognition [2]</vt:lpstr>
      <vt:lpstr>OpenCV Facial Recognition [3]</vt:lpstr>
      <vt:lpstr>Pixelation</vt:lpstr>
      <vt:lpstr>Objectives</vt:lpstr>
      <vt:lpstr>Notes</vt:lpstr>
      <vt:lpstr>Code Explanation</vt:lpstr>
      <vt:lpstr>Haar Classifier</vt:lpstr>
      <vt:lpstr>List Comparison</vt:lpstr>
      <vt:lpstr>Face Detection</vt:lpstr>
      <vt:lpstr>Pixelation</vt:lpstr>
      <vt:lpstr>Notes</vt:lpstr>
      <vt:lpstr>Let’s start!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275</cp:revision>
  <dcterms:created xsi:type="dcterms:W3CDTF">2020-11-16T07:59:39Z</dcterms:created>
  <dcterms:modified xsi:type="dcterms:W3CDTF">2020-12-10T08:50:31Z</dcterms:modified>
</cp:coreProperties>
</file>