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58" r:id="rId5"/>
    <p:sldId id="268" r:id="rId6"/>
    <p:sldId id="270" r:id="rId7"/>
    <p:sldId id="271" r:id="rId8"/>
    <p:sldId id="263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1" autoAdjust="0"/>
    <p:restoredTop sz="82603" autoAdjust="0"/>
  </p:normalViewPr>
  <p:slideViewPr>
    <p:cSldViewPr snapToGrid="0">
      <p:cViewPr varScale="1">
        <p:scale>
          <a:sx n="59" d="100"/>
          <a:sy n="59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30A2-CFDC-4F64-A56B-9BC7826900F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A177-227F-4E2F-A815-394152F0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21C-268F-4246-A16A-E8C0CFC1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5382-4899-40F9-AEF7-A2762D4D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BB50-E78E-4BE4-8AFC-AD8DF73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CB4-3D24-40FC-9A19-1B285E4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1F5F-DD54-4984-A5CE-653774E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920-D014-4854-AE45-72C96C6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7200-05E2-4174-A14E-E4D0285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39C-651A-4972-BB13-899E677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28-40A3-4AD3-BE78-3E33FA4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965-45A5-4A5D-916D-A041F06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1C677-2702-4613-BA0F-B277497A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00F4-889B-4106-B6C0-341F43CA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79CC-1950-496A-BCE5-2F535D9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EC21-D3E3-41ED-9371-FEEDBDB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F72-C16F-4827-B004-FEF1C2E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EB8-B31C-4406-8B39-B1B2E1D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92E-2E6E-4996-810C-5465357E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7D-293E-447B-A1E8-AFE9313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A471-0CF3-473E-8D9B-BD17533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63-9FAF-477C-85AB-FC3A2AF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F82-0D48-4F85-8FC8-E77BFE8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27D-5585-4746-BD79-EC123E8D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1A6-45A7-4F68-BA35-3F73A3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DD-73DC-4362-9FCE-9823DEA2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CC0-FA55-4983-8709-98445B0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B1A-23C7-451F-97FF-6F86AFC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58E-AD73-4E99-9FDF-69BF31F7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9DE4-0763-4874-91E7-E51CDCE3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2124-0EA6-45D1-A0D5-7FF3828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3953-8B4D-46AE-89DB-3BCCAD3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443-FE3F-428E-80D1-57DD61C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2E3-8444-4326-BB9D-66BB735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A02-EC29-4ACE-8664-2DEB233A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6CC8-85E9-45A5-861C-30254767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02342-0928-4D95-A16E-0401EE0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66A5-68ED-46C4-891F-FB062872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B332-3176-4524-8457-ADF8C1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8A8E-95F4-404B-83E9-7EF61F5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37EB-0C78-4809-B061-F8B8540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3163-6889-43C3-9EB4-7CAF618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90CB-5147-4685-8C37-E784566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17E1-AEEE-4AFE-9904-70BF4B8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CFB2-2E27-4949-AD41-E8A0DE3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C543-B358-46BF-8646-7A66D71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259E-9D7C-4C27-8929-F6F1222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D8FF-7008-45EA-960C-B42006C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CF1-D860-4E7D-9A92-272E12E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D99-F746-47F7-9BC1-DDB47A0B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5B80-83FD-461F-85FA-0B8F8056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0F-AA3D-4AD6-9A5E-3366EB6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D503-3219-4C35-9B48-D5A571B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21B4-0F5A-45E8-ABE2-279B21D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F47-0A39-4242-8507-559597F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9755-A8D6-4C2F-B5E5-FFAC047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CE36-FEC1-4D5E-A943-865D00B2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EBD-28A6-44F8-8F30-D0F3CDE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0B8C-74B5-4532-A437-731B31E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4FC-66C7-494F-9068-F9A475DE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4F5E-2264-462C-A9CB-1CB1980A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BCB0-2294-49C8-A058-067DBB0F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B070-4CD9-4A36-9316-B23BA06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596-067A-4053-A07D-9992C8AE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EECC-7328-4E7F-B39A-6B419167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3DF-BD74-4683-975B-3F67177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 dirty="0"/>
              <a:t>Basic Python Programming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A626-218A-4E14-ADA2-5994669F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[Session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4] </a:t>
            </a:r>
            <a:r>
              <a:rPr lang="en-US" altLang="ko-KR" sz="3200" b="1"/>
              <a:t>Pygame</a:t>
            </a:r>
            <a:endParaRPr lang="ko-KR" altLang="en-US" sz="32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DD0A15-ADF5-4C4B-819F-5EF5AF16E5B5}"/>
              </a:ext>
            </a:extLst>
          </p:cNvPr>
          <p:cNvSpPr txBox="1">
            <a:spLocks/>
          </p:cNvSpPr>
          <p:nvPr/>
        </p:nvSpPr>
        <p:spPr>
          <a:xfrm>
            <a:off x="0" y="6492876"/>
            <a:ext cx="8272021" cy="36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 err="1"/>
              <a:t>ITinerary</a:t>
            </a:r>
            <a:r>
              <a:rPr lang="en-US" altLang="ko-KR" sz="2000" b="1" dirty="0"/>
              <a:t> X University of Ghana</a:t>
            </a:r>
            <a:endParaRPr lang="ko-KR" altLang="en-US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8E4E-710C-4F13-8A47-60DB50AE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0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Intro. to </a:t>
            </a:r>
            <a:r>
              <a:rPr lang="en-US" altLang="ko-KR" b="1" dirty="0" err="1"/>
              <a:t>Pygame</a:t>
            </a:r>
            <a:r>
              <a:rPr lang="en-US" altLang="ko-KR" b="1" dirty="0"/>
              <a:t> &amp; Preparation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 &amp; Preparation</a:t>
            </a:r>
            <a:endParaRPr lang="ko-KR" alt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2CDC37-DEFA-4BEF-85E6-C92DEA29F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56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Pygame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ko-KR" b="1" dirty="0"/>
              <a:t>A free Python library for video games</a:t>
            </a:r>
          </a:p>
          <a:p>
            <a:pPr lvl="1"/>
            <a:r>
              <a:rPr lang="en-US" altLang="ko-KR" dirty="0"/>
              <a:t>Fully-optimized</a:t>
            </a:r>
          </a:p>
          <a:p>
            <a:pPr lvl="1"/>
            <a:r>
              <a:rPr lang="en-US" altLang="ko-KR" dirty="0"/>
              <a:t>Good portability and cross-platform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9AC248-24BC-4546-B1D0-24107FE4A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116" y="228601"/>
            <a:ext cx="4718957" cy="141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64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416E-9969-4478-B27A-20DFE9B2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About Today’s Class…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C02FC-AD11-4C31-A624-9D930B88A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will make several games for exercise</a:t>
            </a:r>
          </a:p>
          <a:p>
            <a:pPr lvl="1"/>
            <a:r>
              <a:rPr lang="en-US" altLang="ko-KR" dirty="0"/>
              <a:t>Instead of many backgrounds</a:t>
            </a:r>
          </a:p>
          <a:p>
            <a:endParaRPr lang="en-US" altLang="ko-KR" dirty="0"/>
          </a:p>
          <a:p>
            <a:r>
              <a:rPr lang="en-US" altLang="ko-KR" b="1" dirty="0"/>
              <a:t>What you need to do in this class is learning about:</a:t>
            </a:r>
          </a:p>
          <a:p>
            <a:pPr lvl="1"/>
            <a:r>
              <a:rPr lang="en-US" altLang="ko-KR" dirty="0"/>
              <a:t>How to use “a tool”</a:t>
            </a:r>
          </a:p>
          <a:p>
            <a:pPr lvl="1"/>
            <a:r>
              <a:rPr lang="en-US" altLang="ko-KR" dirty="0"/>
              <a:t>Overall mechanisms and procedures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So, just enjoy!</a:t>
            </a:r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C5378-B3D0-48DE-A6BB-22A1EFFA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5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E08D-F9E6-4543-8B01-60CA08E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Setting Environment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193D-496C-4782-AE05-358ADB3B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If you didn’t have any problems in the session 3, that’s ok.</a:t>
            </a:r>
          </a:p>
          <a:p>
            <a:endParaRPr lang="en-US" altLang="ko-KR" dirty="0"/>
          </a:p>
          <a:p>
            <a:r>
              <a:rPr lang="en-US" altLang="ko-KR" b="1" dirty="0" err="1"/>
              <a:t>Pygame</a:t>
            </a:r>
            <a:r>
              <a:rPr lang="en-US" altLang="ko-KR" b="1" dirty="0"/>
              <a:t> recommends to use Python 3.7.7 or greater</a:t>
            </a:r>
          </a:p>
          <a:p>
            <a:pPr lvl="1"/>
            <a:r>
              <a:rPr lang="en-US" altLang="ko-KR" dirty="0"/>
              <a:t>We use 3.7.8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Supports various operating systems:</a:t>
            </a:r>
          </a:p>
          <a:p>
            <a:pPr lvl="1"/>
            <a:r>
              <a:rPr lang="en-US" altLang="ko-KR" dirty="0"/>
              <a:t>Windows,</a:t>
            </a:r>
            <a:r>
              <a:rPr lang="ko-KR" altLang="en-US" dirty="0"/>
              <a:t> </a:t>
            </a:r>
            <a:r>
              <a:rPr lang="en-US" altLang="ko-KR" dirty="0"/>
              <a:t>Mac,</a:t>
            </a:r>
            <a:r>
              <a:rPr lang="ko-KR" altLang="en-US" dirty="0"/>
              <a:t> </a:t>
            </a:r>
            <a:r>
              <a:rPr lang="en-US" altLang="ko-KR" dirty="0"/>
              <a:t>Debian, Ubuntu, Mint, Raspberry Pi,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1B072-2469-46D3-BDAE-50719631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59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E08D-F9E6-4543-8B01-60CA08E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Installing </a:t>
            </a:r>
            <a:r>
              <a:rPr lang="en-US" altLang="ko-KR" b="1" dirty="0" err="1"/>
              <a:t>Pygame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193D-496C-4782-AE05-358ADB3B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Like installing OpenCV, just find “</a:t>
            </a:r>
            <a:r>
              <a:rPr lang="en-US" altLang="ko-KR" b="1" dirty="0" err="1"/>
              <a:t>pygame</a:t>
            </a:r>
            <a:r>
              <a:rPr lang="en-US" altLang="ko-KR" b="1"/>
              <a:t>” and install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1B072-2469-46D3-BDAE-50719631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Backgrounds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Boring time is coming…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1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71A0A-8DE0-4D81-B67C-E2D2CD3D3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altLang="ko-KR" b="1" dirty="0"/>
              <a:t>Thank you</a:t>
            </a:r>
            <a:endParaRPr lang="ko-KR" altLang="en-U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2668E1-F7EE-40AC-B63A-7EEFBE52D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10D55B-FDFD-4967-9187-EBF1097F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3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156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Theme</vt:lpstr>
      <vt:lpstr>Basic Python Programming</vt:lpstr>
      <vt:lpstr>Contents</vt:lpstr>
      <vt:lpstr>Intro &amp; Preparation</vt:lpstr>
      <vt:lpstr>Pygame</vt:lpstr>
      <vt:lpstr>About Today’s Class…</vt:lpstr>
      <vt:lpstr>Setting Environment</vt:lpstr>
      <vt:lpstr>Installing Pygame</vt:lpstr>
      <vt:lpstr>Backgrounds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Course [1]</dc:title>
  <dc:creator>박 은성</dc:creator>
  <cp:lastModifiedBy>박 은성</cp:lastModifiedBy>
  <cp:revision>282</cp:revision>
  <dcterms:created xsi:type="dcterms:W3CDTF">2020-11-16T07:59:39Z</dcterms:created>
  <dcterms:modified xsi:type="dcterms:W3CDTF">2020-11-23T15:48:50Z</dcterms:modified>
</cp:coreProperties>
</file>