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8" r:id="rId4"/>
    <p:sldId id="264" r:id="rId5"/>
    <p:sldId id="279" r:id="rId6"/>
    <p:sldId id="281" r:id="rId7"/>
    <p:sldId id="280" r:id="rId8"/>
    <p:sldId id="283" r:id="rId9"/>
    <p:sldId id="284" r:id="rId10"/>
    <p:sldId id="282" r:id="rId11"/>
    <p:sldId id="286" r:id="rId12"/>
    <p:sldId id="277" r:id="rId13"/>
    <p:sldId id="28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은성" initials="박은" lastIdx="1" clrIdx="0">
    <p:extLst>
      <p:ext uri="{19B8F6BF-5375-455C-9EA6-DF929625EA0E}">
        <p15:presenceInfo xmlns:p15="http://schemas.microsoft.com/office/powerpoint/2012/main" userId="dc0456668f3f1b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6382" autoAdjust="0"/>
  </p:normalViewPr>
  <p:slideViewPr>
    <p:cSldViewPr snapToGrid="0">
      <p:cViewPr varScale="1">
        <p:scale>
          <a:sx n="58" d="100"/>
          <a:sy n="58" d="100"/>
        </p:scale>
        <p:origin x="53" y="21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130A2-CFDC-4F64-A56B-9BC7826900FC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8A177-227F-4E2F-A815-394152F0E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2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ok, then let’s start lab session.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2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I already implement the server for socketmon</a:t>
            </a:r>
          </a:p>
          <a:p>
            <a:r>
              <a:rPr lang="en-US" altLang="ko-KR"/>
              <a:t>so you only need to make clienet</a:t>
            </a:r>
          </a:p>
          <a:p>
            <a:endParaRPr lang="en-US" altLang="ko-KR"/>
          </a:p>
          <a:p>
            <a:r>
              <a:rPr lang="en-US" altLang="ko-KR"/>
              <a:t>your client should send some message lucky or Normal. And note that, be caustios of capitalization</a:t>
            </a:r>
          </a:p>
          <a:p>
            <a:r>
              <a:rPr lang="en-US" altLang="ko-KR"/>
              <a:t>the first letter is uppercase</a:t>
            </a:r>
          </a:p>
          <a:p>
            <a:r>
              <a:rPr lang="en-US" altLang="ko-KR"/>
              <a:t>anyway, after sending message, you should receive some message from the server.</a:t>
            </a:r>
          </a:p>
          <a:p>
            <a:r>
              <a:rPr lang="en-US" altLang="ko-KR"/>
              <a:t>THen you can get some message, about the ccurent HP</a:t>
            </a:r>
          </a:p>
          <a:p>
            <a:endParaRPr lang="en-US" altLang="ko-KR"/>
          </a:p>
          <a:p>
            <a:r>
              <a:rPr lang="en-US" altLang="ko-KR"/>
              <a:t>That’s for all.</a:t>
            </a:r>
          </a:p>
          <a:p>
            <a:r>
              <a:rPr lang="en-US" altLang="ko-KR"/>
              <a:t>We will make the client together, but it will be very simple and naïve way. because it is just a sample solution!</a:t>
            </a:r>
          </a:p>
          <a:p>
            <a:r>
              <a:rPr lang="en-US" altLang="ko-KR"/>
              <a:t>so you should make your own optimal solution to raid socketmon quickly </a:t>
            </a:r>
          </a:p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006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In this lab session, I will show the current status, in realtime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102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There is no skeleton code</a:t>
            </a:r>
          </a:p>
          <a:p>
            <a:r>
              <a:rPr lang="en-US" altLang="ko-KR"/>
              <a:t>It is almost same with what we covered just now</a:t>
            </a:r>
          </a:p>
          <a:p>
            <a:r>
              <a:rPr lang="en-US" altLang="ko-KR"/>
              <a:t>also, you can review this, by supplement, and exercise</a:t>
            </a:r>
          </a:p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324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ok then let’s go</a:t>
            </a:r>
          </a:p>
          <a:p>
            <a:r>
              <a:rPr lang="en-US" altLang="ko-KR"/>
              <a:t>When you connect to the server, you can use this IP and port.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973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We</a:t>
            </a:r>
            <a:r>
              <a:rPr lang="ko-KR" altLang="en-US"/>
              <a:t> </a:t>
            </a:r>
            <a:r>
              <a:rPr lang="en-US" altLang="ko-KR"/>
              <a:t>will do only one thing, a mini project, RAID!</a:t>
            </a:r>
          </a:p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30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Ok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831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there is very bad monster, SOCKETMON</a:t>
            </a:r>
          </a:p>
          <a:p>
            <a:r>
              <a:rPr lang="en-US" altLang="ko-KR"/>
              <a:t>In this mini-project, you should raid this monster and coordinate with each other.</a:t>
            </a:r>
          </a:p>
          <a:p>
            <a:endParaRPr lang="en-US" altLang="ko-KR"/>
          </a:p>
          <a:p>
            <a:r>
              <a:rPr lang="en-US" altLang="ko-KR"/>
              <a:t>how do we do that?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629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you can attact to socketmon, by sending some message</a:t>
            </a:r>
          </a:p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59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but… only two message will be effective, for attacking socketmon</a:t>
            </a:r>
          </a:p>
          <a:p>
            <a:r>
              <a:rPr lang="en-US" altLang="ko-KR"/>
              <a:t>The message, normal is just a normal attack</a:t>
            </a:r>
          </a:p>
          <a:p>
            <a:r>
              <a:rPr lang="en-US" altLang="ko-KR"/>
              <a:t>you can give a 30 damage to the socketmon</a:t>
            </a:r>
          </a:p>
          <a:p>
            <a:endParaRPr lang="en-US" altLang="ko-KR"/>
          </a:p>
          <a:p>
            <a:r>
              <a:rPr lang="en-US" altLang="ko-KR"/>
              <a:t>and the message, lucky, is a random attack</a:t>
            </a:r>
          </a:p>
          <a:p>
            <a:r>
              <a:rPr lang="en-US" altLang="ko-KR"/>
              <a:t>the damage is like the table, but sometimes you may do SUPER UNLUCKY ATTACK, then you may be died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37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If you die, the connection is dead.</a:t>
            </a:r>
          </a:p>
          <a:p>
            <a:r>
              <a:rPr lang="en-US" altLang="ko-KR"/>
              <a:t>But it’s okay. just re-run your program.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335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so, our goal is to defeat the socketmon</a:t>
            </a:r>
          </a:p>
          <a:p>
            <a:r>
              <a:rPr lang="en-US" altLang="ko-KR"/>
              <a:t>but its hp, health point is 1 million. oh… it is possible to win?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619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But, there is a bounus damage.</a:t>
            </a:r>
          </a:p>
          <a:p>
            <a:r>
              <a:rPr lang="en-US" altLang="ko-KR"/>
              <a:t>The more you guys complete the program and connected the socketmon server</a:t>
            </a:r>
          </a:p>
          <a:p>
            <a:r>
              <a:rPr lang="en-US" altLang="ko-KR"/>
              <a:t>the stronger your damage is</a:t>
            </a:r>
          </a:p>
          <a:p>
            <a:r>
              <a:rPr lang="en-US" altLang="ko-KR"/>
              <a:t>If there’s 9 students connected. than your damage become to 3 time</a:t>
            </a:r>
          </a:p>
          <a:p>
            <a:endParaRPr lang="en-US" altLang="ko-KR"/>
          </a:p>
          <a:p>
            <a:r>
              <a:rPr lang="en-US" altLang="ko-KR"/>
              <a:t>So, please help your friend, to defeat SOCKETMON as fast as possible.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84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421C-268F-4246-A16A-E8C0CFC1F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D5382-4899-40F9-AEF7-A2762D4DE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9BB50-E78E-4BE4-8AFC-AD8DF739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4CB4-3D24-40FC-9A19-1B285E4F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F1F5F-DD54-4984-A5CE-653774EC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05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F920-D014-4854-AE45-72C96C65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87200-05E2-4174-A14E-E4D0285A5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2739C-651A-4972-BB13-899E6778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FC528-40A3-4AD3-BE78-3E33FA47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965-45A5-4A5D-916D-A041F06E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61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1C677-2702-4613-BA0F-B277497A2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800F4-889B-4106-B6C0-341F43CA5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379CC-1950-496A-BCE5-2F535D92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AEC21-D3E3-41ED-9371-FEEDBDBE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FAF72-C16F-4827-B004-FEF1C2EC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80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3EB8-B31C-4406-8B39-B1B2E1D1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892E-2E6E-4996-810C-5465357E6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7627D-293E-447B-A1E8-AFE9313C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AA471-0CF3-473E-8D9B-BD175333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D9D63-9FAF-477C-85AB-FC3A2AFF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3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2F82-0D48-4F85-8FC8-E77BFE85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F727D-5585-4746-BD79-EC123E8D7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8F1A6-45A7-4F68-BA35-3F73A305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CF1DD-73DC-4362-9FCE-9823DEA2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9CC0-FA55-4983-8709-98445B02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1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6B1A-23C7-451F-97FF-6F86AFCA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3F58E-AD73-4E99-9FDF-69BF31F78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C9DE4-0763-4874-91E7-E51CDCE32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32124-0EA6-45D1-A0D5-7FF3828E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53953-8B4D-46AE-89DB-3BCCAD3E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45443-FE3F-428E-80D1-57DD61C5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62E3-8444-4326-BB9D-66BB735C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67A02-EC29-4ACE-8664-2DEB233A6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D6CC8-85E9-45A5-861C-30254767A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02342-0928-4D95-A16E-0401EE0B0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666A5-68ED-46C4-891F-FB0628723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AB332-3176-4524-8457-ADF8C120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B8A8E-95F4-404B-83E9-7EF61F5A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C37EB-0C78-4809-B061-F8B85401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5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3163-6889-43C3-9EB4-7CAF618C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890CB-5147-4685-8C37-E784566A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817E1-AEEE-4AFE-9904-70BF4B8E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DCFB2-2E27-4949-AD41-E8A0DE3B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1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3C543-B358-46BF-8646-7A66D71B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7259E-9D7C-4C27-8929-F6F1222F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9D8FF-7008-45EA-960C-B42006CA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52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3CF1-D860-4E7D-9A92-272E12ED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9D99-F746-47F7-9BC1-DDB47A0B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05B80-83FD-461F-85FA-0B8F8056E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F4B0F-AA3D-4AD6-9A5E-3366EB6A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FD503-3219-4C35-9B48-D5A571B9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321B4-0F5A-45E8-ABE2-279B21DA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90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8F47-0A39-4242-8507-559597F2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59755-A8D6-4C2F-B5E5-FFAC047C0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3CE36-FEC1-4D5E-A943-865D00B21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69EBD-28A6-44F8-8F30-D0F3CDEA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00B8C-74B5-4532-A437-731B31E4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9B4FC-66C7-494F-9068-F9A475DE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29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B4F5E-2264-462C-A9CB-1CB1980AE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BBCB0-2294-49C8-A058-067DBB0F4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BB070-4CD9-4A36-9316-B23BA063F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B5596-067A-4053-A07D-9992C8AEB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FEECC-7328-4E7F-B39A-6B419167B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2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33DF-BD74-4683-975B-3F6717753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altLang="ko-KR"/>
              <a:t>Basic Python Programming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3A626-218A-4E14-ADA2-5994669F6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/>
              <a:t>[Session</a:t>
            </a:r>
            <a:r>
              <a:rPr lang="ko-KR" altLang="en-US" sz="3200" b="1"/>
              <a:t> </a:t>
            </a:r>
            <a:r>
              <a:rPr lang="en-US" altLang="ko-KR" sz="3200" b="1"/>
              <a:t>2] Lab session</a:t>
            </a:r>
            <a:endParaRPr lang="ko-KR" altLang="en-US" sz="3200" b="1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4DD0A15-ADF5-4C4B-819F-5EF5AF16E5B5}"/>
              </a:ext>
            </a:extLst>
          </p:cNvPr>
          <p:cNvSpPr txBox="1">
            <a:spLocks/>
          </p:cNvSpPr>
          <p:nvPr/>
        </p:nvSpPr>
        <p:spPr>
          <a:xfrm>
            <a:off x="0" y="6492876"/>
            <a:ext cx="8272021" cy="36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err="1"/>
              <a:t>ITinerary</a:t>
            </a:r>
            <a:r>
              <a:rPr lang="en-US" altLang="ko-KR" sz="2000" b="1"/>
              <a:t> X University of Ghana</a:t>
            </a:r>
            <a:endParaRPr lang="ko-KR" altLang="en-US" sz="20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98E4E-710C-4F13-8A47-60DB50AE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90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93"/>
    </mc:Choice>
    <mc:Fallback xmlns="">
      <p:transition spd="slow" advTm="739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5F00-B286-4E62-8AFB-BC27AE95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RAID [7]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81200-EC69-4681-A652-2A66EE8EB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You implement…</a:t>
            </a:r>
          </a:p>
          <a:p>
            <a:pPr lvl="1"/>
            <a:r>
              <a:rPr lang="en-US" altLang="ko-KR"/>
              <a:t>A client program</a:t>
            </a:r>
          </a:p>
          <a:p>
            <a:pPr lvl="1"/>
            <a:r>
              <a:rPr lang="en-US" altLang="ko-KR"/>
              <a:t>Message sending (“Lucky” / “Normal”)</a:t>
            </a:r>
          </a:p>
          <a:p>
            <a:pPr lvl="1"/>
            <a:r>
              <a:rPr lang="en-US" altLang="ko-KR"/>
              <a:t>Message receiving (we will show the current HP of SOCKETMON)</a:t>
            </a:r>
          </a:p>
          <a:p>
            <a:pPr lvl="1"/>
            <a:endParaRPr lang="en-US" altLang="ko-KR"/>
          </a:p>
          <a:p>
            <a:r>
              <a:rPr lang="en-US" altLang="ko-KR" b="1"/>
              <a:t>Also, you can find a better (stronger / faster) way</a:t>
            </a:r>
          </a:p>
          <a:p>
            <a:pPr lvl="1"/>
            <a:r>
              <a:rPr lang="en-US" altLang="ko-KR"/>
              <a:t>Hint: just infinite loop may not work :/ (we blocked)</a:t>
            </a:r>
          </a:p>
          <a:p>
            <a:pPr lvl="1"/>
            <a:r>
              <a:rPr lang="en-US" altLang="ko-KR"/>
              <a:t>But, except this, you can do anything.</a:t>
            </a:r>
          </a:p>
          <a:p>
            <a:pPr lvl="1"/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042D9-D7D6-4D59-9113-B3865DB7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0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F2B9-B4D9-424F-A966-84D1748A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RAID [8]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C8B56-A7D0-42BB-9EA3-74CABA2E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We will show real-time status of SOCKETMON</a:t>
            </a:r>
            <a:endParaRPr lang="ko-KR" alt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9D375-F5C2-454F-91F9-2D316079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74DFF-2390-4DB2-927D-84828C125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0906" y="2536481"/>
            <a:ext cx="10713106" cy="364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20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8A8D-3222-4169-8DA8-99A721F7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Let’s start!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C6DAA-0E37-4C5F-8AC8-A1A26C45B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There is no skeleton code</a:t>
            </a:r>
          </a:p>
          <a:p>
            <a:r>
              <a:rPr lang="en-US" altLang="ko-KR" b="1"/>
              <a:t>But the supplement will be useful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A20F3-8ECE-4DB7-ABFE-61AAD284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718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DFC5-F9D2-4840-806A-FA7B29E3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Server Info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B56FB-B428-4897-9A51-F3CEC6C92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IP:  192.168.30.33</a:t>
            </a:r>
          </a:p>
          <a:p>
            <a:r>
              <a:rPr lang="en-US" altLang="ko-KR" b="1"/>
              <a:t>Port:  56789</a:t>
            </a:r>
            <a:endParaRPr lang="ko-KR" alt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07815-A664-4AC4-8288-C73ED46A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530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AAAD-AB20-4AE4-A313-65A4922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Contents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905E-23DB-487E-8131-AD27486F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RAID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F43F-4A2C-4A73-B3CC-1C89EDA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11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19"/>
    </mc:Choice>
    <mc:Fallback xmlns="">
      <p:transition spd="slow" advTm="2401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RAID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2A18A-8A08-4B81-8C41-2D296FF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5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6"/>
    </mc:Choice>
    <mc:Fallback xmlns="">
      <p:transition spd="slow" advTm="480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AAAD-AB20-4AE4-A313-65A4922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RAID [1]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905E-23DB-487E-8131-AD27486F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There is a monster: </a:t>
            </a:r>
            <a:r>
              <a:rPr lang="en-US" altLang="ko-KR" b="1">
                <a:solidFill>
                  <a:schemeClr val="accent1"/>
                </a:solidFill>
              </a:rPr>
              <a:t>SOCKETMON</a:t>
            </a:r>
          </a:p>
          <a:p>
            <a:pPr lvl="1"/>
            <a:r>
              <a:rPr lang="en-US" altLang="ko-KR" b="1"/>
              <a:t>very bad socket-monster!!</a:t>
            </a:r>
          </a:p>
          <a:p>
            <a:endParaRPr lang="en-US" altLang="ko-KR" b="1"/>
          </a:p>
          <a:p>
            <a:r>
              <a:rPr lang="en-US" altLang="ko-KR" b="1"/>
              <a:t>You should defeat this monster, </a:t>
            </a:r>
            <a:r>
              <a:rPr lang="en-US" altLang="ko-KR" b="1">
                <a:solidFill>
                  <a:srgbClr val="FF0000"/>
                </a:solidFill>
              </a:rPr>
              <a:t>together</a:t>
            </a:r>
            <a:r>
              <a:rPr lang="en-US" altLang="ko-KR" b="1"/>
              <a:t>!</a:t>
            </a:r>
          </a:p>
          <a:p>
            <a:pPr lvl="1"/>
            <a:r>
              <a:rPr lang="en-US" altLang="ko-KR" b="1"/>
              <a:t>how?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F43F-4A2C-4A73-B3CC-1C89EDA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1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19"/>
    </mc:Choice>
    <mc:Fallback xmlns="">
      <p:transition spd="slow" advTm="2401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AAAD-AB20-4AE4-A313-65A4922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RAID [2]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905E-23DB-487E-8131-AD27486F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We can attack to SOCKETMON with socket programming</a:t>
            </a:r>
          </a:p>
          <a:p>
            <a:pPr lvl="1"/>
            <a:r>
              <a:rPr lang="en-US" altLang="ko-KR" b="1"/>
              <a:t>Sending message, we can attack!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F43F-4A2C-4A73-B3CC-1C89EDA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B28313-D12A-4BB5-9940-A9E80F09C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430" y="2832652"/>
            <a:ext cx="6573414" cy="79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9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19"/>
    </mc:Choice>
    <mc:Fallback xmlns="">
      <p:transition spd="slow" advTm="2401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AAAD-AB20-4AE4-A313-65A4922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RAID [3]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905E-23DB-487E-8131-AD27486F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We can use two types of attack</a:t>
            </a:r>
          </a:p>
          <a:p>
            <a:pPr lvl="1"/>
            <a:r>
              <a:rPr lang="en-US" altLang="ko-KR"/>
              <a:t>Normal: A normal attack (30 damage)</a:t>
            </a:r>
          </a:p>
          <a:p>
            <a:pPr lvl="1"/>
            <a:r>
              <a:rPr lang="en-US" altLang="ko-KR"/>
              <a:t>Lucky: Stronger attack, but sometimes fail…</a:t>
            </a:r>
          </a:p>
          <a:p>
            <a:pPr lvl="1"/>
            <a:endParaRPr lang="en-US" altLang="ko-KR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F43F-4A2C-4A73-B3CC-1C89EDA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C0B0E77-B4F7-445F-8422-FC2161DB4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802613"/>
              </p:ext>
            </p:extLst>
          </p:nvPr>
        </p:nvGraphicFramePr>
        <p:xfrm>
          <a:off x="2032000" y="3175193"/>
          <a:ext cx="81280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1520832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11056998"/>
                    </a:ext>
                  </a:extLst>
                </a:gridCol>
              </a:tblGrid>
              <a:tr h="294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Chance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Damage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104172"/>
                  </a:ext>
                </a:extLst>
              </a:tr>
              <a:tr h="294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1 %</a:t>
                      </a:r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1000 Damage</a:t>
                      </a:r>
                      <a:endParaRPr lang="ko-KR" alt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884279"/>
                  </a:ext>
                </a:extLst>
              </a:tr>
              <a:tr h="294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9 %</a:t>
                      </a:r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100 Damage</a:t>
                      </a:r>
                      <a:endParaRPr lang="ko-KR" alt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5459431"/>
                  </a:ext>
                </a:extLst>
              </a:tr>
              <a:tr h="294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40 %</a:t>
                      </a:r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50 Damage</a:t>
                      </a:r>
                      <a:endParaRPr lang="ko-KR" alt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235013"/>
                  </a:ext>
                </a:extLst>
              </a:tr>
              <a:tr h="294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36 %</a:t>
                      </a:r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0 Damage</a:t>
                      </a:r>
                      <a:endParaRPr lang="ko-KR" alt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080140"/>
                  </a:ext>
                </a:extLst>
              </a:tr>
              <a:tr h="294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4 %</a:t>
                      </a:r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DIED</a:t>
                      </a:r>
                      <a:endParaRPr lang="ko-KR" alt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1368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25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19"/>
    </mc:Choice>
    <mc:Fallback xmlns="">
      <p:transition spd="slow" advTm="2401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AAAD-AB20-4AE4-A313-65A4922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RAID [4]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905E-23DB-487E-8131-AD27486F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If you died…</a:t>
            </a:r>
          </a:p>
          <a:p>
            <a:pPr lvl="1"/>
            <a:r>
              <a:rPr lang="en-US" altLang="ko-KR"/>
              <a:t>The connection is closed</a:t>
            </a:r>
          </a:p>
          <a:p>
            <a:pPr lvl="1"/>
            <a:r>
              <a:rPr lang="en-US" altLang="ko-KR"/>
              <a:t>…and meet some error</a:t>
            </a:r>
          </a:p>
          <a:p>
            <a:endParaRPr lang="en-US" altLang="ko-KR"/>
          </a:p>
          <a:p>
            <a:r>
              <a:rPr lang="en-US" altLang="ko-KR" b="1"/>
              <a:t>But it’s okay, you can just re-run your program</a:t>
            </a:r>
          </a:p>
          <a:p>
            <a:pPr lvl="1"/>
            <a:endParaRPr lang="en-US" altLang="ko-KR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F43F-4A2C-4A73-B3CC-1C89EDA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C5F436-FB76-40C0-B4F4-9D51825AC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38" y="4959380"/>
            <a:ext cx="11669723" cy="176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3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19"/>
    </mc:Choice>
    <mc:Fallback xmlns="">
      <p:transition spd="slow" advTm="2401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5F00-B286-4E62-8AFB-BC27AE95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RAID [5]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81200-EC69-4681-A652-2A66EE8EB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Our goal is…</a:t>
            </a:r>
          </a:p>
          <a:p>
            <a:pPr lvl="1"/>
            <a:r>
              <a:rPr lang="en-US" altLang="ko-KR"/>
              <a:t>Defeating SOCKETMON</a:t>
            </a:r>
          </a:p>
          <a:p>
            <a:endParaRPr lang="en-US" altLang="ko-KR"/>
          </a:p>
          <a:p>
            <a:r>
              <a:rPr lang="en-US" altLang="ko-KR" b="1"/>
              <a:t>Its HP is 1,000,000 !!</a:t>
            </a:r>
          </a:p>
          <a:p>
            <a:pPr lvl="1"/>
            <a:r>
              <a:rPr lang="en-US" altLang="ko-KR"/>
              <a:t>…Can we defeat?</a:t>
            </a:r>
          </a:p>
          <a:p>
            <a:pPr lvl="1"/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042D9-D7D6-4D59-9113-B3865DB7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980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5F00-B286-4E62-8AFB-BC27AE95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RAID [6]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81200-EC69-4681-A652-2A66EE8EB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Party bonus: sqrt(connected people)</a:t>
            </a:r>
          </a:p>
          <a:p>
            <a:pPr lvl="1"/>
            <a:r>
              <a:rPr lang="en-US" altLang="ko-KR"/>
              <a:t>e.g. If 9 people successed to implement (so connected to the server), all of member get x 3 damage bonus</a:t>
            </a:r>
          </a:p>
          <a:p>
            <a:pPr lvl="1"/>
            <a:endParaRPr lang="en-US" altLang="ko-KR"/>
          </a:p>
          <a:p>
            <a:endParaRPr lang="en-US" altLang="ko-KR"/>
          </a:p>
          <a:p>
            <a:r>
              <a:rPr lang="en-US" altLang="ko-KR" b="1"/>
              <a:t>Thus, help your friend implement this program!</a:t>
            </a:r>
          </a:p>
          <a:p>
            <a:pPr lvl="1"/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042D9-D7D6-4D59-9113-B3865DB7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701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2827</TotalTime>
  <Words>712</Words>
  <Application>Microsoft Office PowerPoint</Application>
  <PresentationFormat>Widescreen</PresentationFormat>
  <Paragraphs>133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Theme</vt:lpstr>
      <vt:lpstr>Basic Python Programming</vt:lpstr>
      <vt:lpstr>Contents</vt:lpstr>
      <vt:lpstr>RAID</vt:lpstr>
      <vt:lpstr>RAID [1]</vt:lpstr>
      <vt:lpstr>RAID [2]</vt:lpstr>
      <vt:lpstr>RAID [3]</vt:lpstr>
      <vt:lpstr>RAID [4]</vt:lpstr>
      <vt:lpstr>RAID [5]</vt:lpstr>
      <vt:lpstr>RAID [6]</vt:lpstr>
      <vt:lpstr>RAID [7]</vt:lpstr>
      <vt:lpstr>RAID [8]</vt:lpstr>
      <vt:lpstr>Let’s start!</vt:lpstr>
      <vt:lpstr>Server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Programming Course [1]</dc:title>
  <dc:creator>박 은성</dc:creator>
  <cp:lastModifiedBy>박 은성</cp:lastModifiedBy>
  <cp:revision>267</cp:revision>
  <dcterms:created xsi:type="dcterms:W3CDTF">2020-11-16T07:59:39Z</dcterms:created>
  <dcterms:modified xsi:type="dcterms:W3CDTF">2020-12-09T11:08:10Z</dcterms:modified>
</cp:coreProperties>
</file>