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96" r:id="rId5"/>
    <p:sldId id="297" r:id="rId6"/>
    <p:sldId id="298" r:id="rId7"/>
    <p:sldId id="299" r:id="rId8"/>
    <p:sldId id="300" r:id="rId9"/>
    <p:sldId id="29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82" autoAdjust="0"/>
  </p:normalViewPr>
  <p:slideViewPr>
    <p:cSldViewPr snapToGrid="0">
      <p:cViewPr varScale="1">
        <p:scale>
          <a:sx n="58" d="100"/>
          <a:sy n="58" d="100"/>
        </p:scale>
        <p:origin x="53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8:22:3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 0,'-7'0,"-1"0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8:22:32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1,'0'12,"0"18,0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8:22:39.6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3955 2582,'-299'1,"-353"-3,209-33,-1-33,318 47,-138-19,-124-21,10-26,345 78,1-2,-38-20,54 23,1 0,1-2,0 0,0 0,1-1,-14-15,-446-413,462 429,-13-10,2-2,0 0,2-1,-31-46,39 51,2-1,0-1,1 0,1 0,1-1,1 0,-6-34,4-10,3 0,2-1,3 0,3 1,3 0,3 0,21-79,-21 115,1 0,2 1,1 0,0 1,3 0,0 1,1 1,1 0,2 2,0 0,2 1,41-33,-23 26,1 2,2 1,0 2,1 2,2 3,0 1,56-14,371-59,-346 71,107-9,342-1,-487 30,161 22,-188-11,0 2,-1 4,77 30,-33-1,-2 4,-3 4,-2 5,150 118,-37-12,215 184,-402-327,-1 2,-2 0,0 1,-1 1,30 55,-39-58,-1-1,-1 1,-1 1,-1 0,-1 0,-1 0,-1 1,1 33,-6 99,-1-137,-1 0,-1 0,0 0,-2-1,-12 32,9-31,0-2,-1 1,0-1,-2-1,0 0,-22 23,-52 40,-139 100,178-145,5-2,13-9,-1-2,0-1,-2-1,0-1,-49 20,41-27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will</a:t>
            </a:r>
            <a:r>
              <a:rPr lang="ko-KR" altLang="en-US"/>
              <a:t> </a:t>
            </a:r>
            <a:r>
              <a:rPr lang="en-US" altLang="ko-KR"/>
              <a:t>make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game: poop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will</a:t>
            </a:r>
            <a:r>
              <a:rPr lang="ko-KR" altLang="en-US"/>
              <a:t> </a:t>
            </a:r>
            <a:r>
              <a:rPr lang="en-US" altLang="ko-KR"/>
              <a:t>make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game: poop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2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will</a:t>
            </a:r>
            <a:r>
              <a:rPr lang="ko-KR" altLang="en-US"/>
              <a:t> </a:t>
            </a:r>
            <a:r>
              <a:rPr lang="en-US" altLang="ko-KR"/>
              <a:t>make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game: poop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4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ok. let’s make it together.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eunseong-park.github.io/itinerary/posts/pyg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[Session</a:t>
            </a:r>
            <a:r>
              <a:rPr lang="ko-KR" altLang="en-US" sz="3200" b="1"/>
              <a:t> </a:t>
            </a:r>
            <a:r>
              <a:rPr lang="en-US" altLang="ko-KR" sz="3200" b="1"/>
              <a:t>4] Lab session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Contents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Poop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Poop Game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Poop game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008"/>
            <a:ext cx="10515600" cy="4351338"/>
          </a:xfrm>
        </p:spPr>
        <p:txBody>
          <a:bodyPr/>
          <a:lstStyle/>
          <a:p>
            <a:r>
              <a:rPr lang="en-US" altLang="ko-KR" b="1"/>
              <a:t>Avoid the falling poops as possible you can</a:t>
            </a:r>
          </a:p>
          <a:p>
            <a:pPr lvl="1"/>
            <a:r>
              <a:rPr lang="en-US" altLang="ko-KR" b="1"/>
              <a:t>We will show the example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Poop game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008"/>
            <a:ext cx="10515600" cy="4351338"/>
          </a:xfrm>
        </p:spPr>
        <p:txBody>
          <a:bodyPr/>
          <a:lstStyle/>
          <a:p>
            <a:r>
              <a:rPr lang="en-US" altLang="ko-KR" b="1"/>
              <a:t>We need some randomization</a:t>
            </a:r>
          </a:p>
          <a:p>
            <a:pPr lvl="1"/>
            <a:r>
              <a:rPr lang="en-US" altLang="ko-KR" b="1"/>
              <a:t>Initial location of poop</a:t>
            </a:r>
          </a:p>
          <a:p>
            <a:pPr lvl="1"/>
            <a:r>
              <a:rPr lang="en-US" altLang="ko-KR" b="1"/>
              <a:t>Frequency / period of generation of poop</a:t>
            </a:r>
          </a:p>
          <a:p>
            <a:pPr lvl="1"/>
            <a:r>
              <a:rPr lang="en-US" altLang="ko-KR" b="1"/>
              <a:t>Speed of poop falling</a:t>
            </a:r>
          </a:p>
          <a:p>
            <a:pPr lvl="1"/>
            <a:r>
              <a:rPr lang="en-US" altLang="ko-KR" b="1"/>
              <a:t>etc..</a:t>
            </a:r>
          </a:p>
          <a:p>
            <a:endParaRPr lang="en-US" altLang="ko-KR" b="1"/>
          </a:p>
          <a:p>
            <a:r>
              <a:rPr lang="en-US" altLang="ko-KR" b="1">
                <a:latin typeface="Consolas" panose="020B0609020204030204" pitchFamily="49" charset="0"/>
              </a:rPr>
              <a:t>random</a:t>
            </a:r>
            <a:r>
              <a:rPr lang="en-US" altLang="ko-KR" b="1"/>
              <a:t> library will help you</a:t>
            </a:r>
          </a:p>
          <a:p>
            <a:pPr lvl="1"/>
            <a:r>
              <a:rPr lang="en-US" altLang="ko-KR" b="1">
                <a:latin typeface="Consolas" panose="020B0609020204030204" pitchFamily="49" charset="0"/>
              </a:rPr>
              <a:t>random.randint(start, end)</a:t>
            </a:r>
            <a:r>
              <a:rPr lang="en-US" altLang="ko-KR" b="1"/>
              <a:t> returns a random integer between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147-45E4-4B07-A43B-2A09B65F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Character Moving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FFE8-5C48-43CE-AA2C-3A389374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Use event handler (KEYDOWN / KEYUP)</a:t>
            </a:r>
          </a:p>
          <a:p>
            <a:r>
              <a:rPr lang="en-US" altLang="ko-KR" b="1"/>
              <a:t>Moves only with x-direction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Idea and implementation are in the pre-class material and exercise</a:t>
            </a:r>
          </a:p>
          <a:p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8AEEE-4167-4481-8620-B345CAD3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4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F4C9-B3A4-446A-8B95-1FDE37C0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Poop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0037-3EDC-473B-A382-4E817B1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It should..</a:t>
            </a:r>
          </a:p>
          <a:p>
            <a:pPr lvl="1"/>
            <a:r>
              <a:rPr lang="en-US" altLang="ko-KR" b="1"/>
              <a:t>be generated with random period</a:t>
            </a:r>
          </a:p>
          <a:p>
            <a:pPr lvl="1"/>
            <a:r>
              <a:rPr lang="en-US" altLang="ko-KR" b="1"/>
              <a:t>start in the random x-location</a:t>
            </a:r>
          </a:p>
          <a:p>
            <a:pPr lvl="1"/>
            <a:r>
              <a:rPr lang="en-US" altLang="ko-KR" b="1"/>
              <a:t>fall continuously</a:t>
            </a:r>
          </a:p>
          <a:p>
            <a:pPr lvl="1"/>
            <a:r>
              <a:rPr lang="en-US" altLang="ko-KR" b="1"/>
              <a:t>collide with character (and then game over)</a:t>
            </a:r>
          </a:p>
          <a:p>
            <a:pPr lvl="1"/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FE9E-2D47-4749-93D2-7FF52B91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00CF9-4812-43FA-B02E-88FB0256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61" y="4429383"/>
            <a:ext cx="6975869" cy="15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F4C9-B3A4-446A-8B95-1FDE37C0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Guide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0037-3EDC-473B-A382-4E817B1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uploaded skeletonn code and some images to the page</a:t>
            </a:r>
          </a:p>
          <a:p>
            <a:pPr lvl="1"/>
            <a:r>
              <a:rPr lang="en-US" altLang="ko-KR">
                <a:hlinkClick r:id="rId2"/>
              </a:rPr>
              <a:t>https://eunseong-park.github.io/itinerary/posts/pygame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Don’t forget to save the file in your project directory!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FE9E-2D47-4749-93D2-7FF52B91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3084D-91C6-4402-927D-6FCDD41B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3" y="4266975"/>
            <a:ext cx="2186619" cy="2225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14470F-1596-4232-91AC-032A51356D0B}"/>
                  </a:ext>
                </a:extLst>
              </p14:cNvPr>
              <p14:cNvContentPartPr/>
              <p14:nvPr/>
            </p14:nvContentPartPr>
            <p14:xfrm>
              <a:off x="2936186" y="5313637"/>
              <a:ext cx="540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14470F-1596-4232-91AC-032A51356D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186" y="5304637"/>
                <a:ext cx="23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574561-DDE8-40EB-A337-E11F5B289C3C}"/>
                  </a:ext>
                </a:extLst>
              </p14:cNvPr>
              <p14:cNvContentPartPr/>
              <p14:nvPr/>
            </p14:nvContentPartPr>
            <p14:xfrm>
              <a:off x="2411666" y="5777317"/>
              <a:ext cx="360" cy="27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574561-DDE8-40EB-A337-E11F5B289C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2666" y="5768677"/>
                <a:ext cx="18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3F2A9D-051C-4529-BF3F-4DB4D37AD265}"/>
                  </a:ext>
                </a:extLst>
              </p14:cNvPr>
              <p14:cNvContentPartPr/>
              <p14:nvPr/>
            </p14:nvContentPartPr>
            <p14:xfrm>
              <a:off x="1306106" y="5855437"/>
              <a:ext cx="1544400" cy="93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3F2A9D-051C-4529-BF3F-4DB4D37AD2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7106" y="5846797"/>
                <a:ext cx="1562040" cy="9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32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225</Words>
  <Application>Microsoft Office PowerPoint</Application>
  <PresentationFormat>Widescreen</PresentationFormat>
  <Paragraphs>58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Theme</vt:lpstr>
      <vt:lpstr>Basic Python Programming</vt:lpstr>
      <vt:lpstr>Contents</vt:lpstr>
      <vt:lpstr>Poop Game</vt:lpstr>
      <vt:lpstr>Poop game [1]</vt:lpstr>
      <vt:lpstr>Poop game [2]</vt:lpstr>
      <vt:lpstr>Character Moving</vt:lpstr>
      <vt:lpstr>Poop</vt:lpstr>
      <vt:lpstr>Guide</vt:lpstr>
      <vt:lpstr>Let’s start!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285</cp:revision>
  <dcterms:created xsi:type="dcterms:W3CDTF">2020-11-16T07:59:39Z</dcterms:created>
  <dcterms:modified xsi:type="dcterms:W3CDTF">2020-12-10T18:23:18Z</dcterms:modified>
</cp:coreProperties>
</file>