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96126-CE16-4FD6-B1E7-A6F1F98EF083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FDC27-22E6-499E-B60B-13903890A8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DC27-22E6-499E-B60B-13903890A8D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8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DC27-22E6-499E-B60B-13903890A8D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4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DC27-22E6-499E-B60B-13903890A8D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0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DC27-22E6-499E-B60B-13903890A8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89EB-6E04-4507-88EC-C1B25B7C6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F0C14-C1DC-4E7E-AD12-42C5F1EA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FE2A-3181-4860-A317-1E845C99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F495-251B-43A3-A34D-016C8106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F851-6CDA-485D-8910-28A9F9D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8C5E-D866-4C91-BC64-BCCFE2B0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BC996-53B4-4506-BCF6-2970C3AA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F69E-393E-4E50-86B7-816A42DE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1DC6-CA38-46B8-B3C8-B5E8B184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ACE-EBAD-4BA4-BBEE-F01776AC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DE119-6846-4699-A67D-8AD6718FB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A1DC6-F63E-42F5-A3D4-9E303F616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171F-E20E-40B7-A176-9D63F650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72FA-B4B3-4725-B8C5-6B5C286F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91E5-FEA9-4147-B673-F96CD94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1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7232-A5BE-4B30-AD90-071C77A7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3ACB-0FAA-4A7E-B8E3-EFD99B24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8D35-146A-471F-B9D1-C5262C9F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9A0B-1ED6-4452-AD10-3B225BB7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F22C-0CDB-45E4-8BE7-135F54BC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6967-AAA8-4491-B7B5-5C86B4FB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11C07-A6DA-4218-A806-C94E7118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CFF1-5A46-4397-8B39-E1727FD0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B19B-F808-4593-9461-EF3D513B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1B93-5255-43C0-B9DD-033B27C8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2006-094E-4CFF-8074-D6534D1B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1076-BA17-4804-9433-322E706CC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96ED9-8B16-4466-95F5-3C0AFF91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CA094-9EAD-4BCC-B12B-47FFFF0F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C78A-115C-4ED1-8A30-4A7E50D6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03A2-2998-41E2-A523-CD77951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F968-9669-4D38-B8BA-CD0A9D04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899D-8A95-40D6-9C69-28EE6078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A66AC-4939-4ECD-A083-5D56E82F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F209B-5721-4632-9080-3C8967D4F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35CAF-505B-45BF-AFAE-394D6B2EB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6EF31-6CCD-4C7A-9B25-457A4C2F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8C2C4-71FB-48FA-B277-142B516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ADBC5-1988-4878-8BAE-EDF4E719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0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D0E1-4E01-405C-8984-7206F158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A4C8E-6C1A-4D54-9F3C-E8D3F57C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C5794-8DD3-4B2B-82C4-40C7CC0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AC67-9C74-4796-BF50-373EDC3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3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58C-83D2-42A7-B30D-AADD8CC8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88DBC-2333-4818-AB29-84F0BE7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2A8B1-1644-4B3E-8BF9-85CAC4A7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FD40-BCB0-4D7B-B401-3C8BA9D8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E5EA-E77C-466D-9A92-311B76A0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F6DD3-C41E-4059-9E63-1AAD50CE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1FFE5-DE1A-4D6D-9BDE-4290C8A3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50032-703A-442A-81CB-0740204B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D091C-A218-4186-B083-5281E2EE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0647-8251-4870-9744-6E62D7C7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A5756-45D4-48B7-B7B3-D23F73965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81CCC-7C9D-4AF0-9686-CA70D2EDA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04AD7-5DFE-4DB6-9330-EEA2849E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21CA0-347A-407F-80BE-388CA1E5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1FF1-C564-4D40-97C4-996BEE8C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4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F4AA-EB27-4492-88E9-5DD852BD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5094-5D88-47B4-9E63-0096D8B0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7A13-ED68-4E6A-AA05-012CF465F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8F3E-60E9-4675-9110-18936AEAC67E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7D21-CEAD-4C79-832B-8B3009768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3BBA-B118-4AF0-B230-1B6EC533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B53D-F9FA-47DA-9111-CFCAB0BD2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5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cid:23951795229714482@nia.or.kr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6A72-38CE-4356-88ED-0C1D870F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3204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err="1"/>
              <a:t>ITinerary</a:t>
            </a:r>
            <a:r>
              <a:rPr lang="en-US" altLang="ko-KR" sz="5400" b="1" dirty="0"/>
              <a:t> X University of Ghana</a:t>
            </a:r>
            <a:endParaRPr lang="ko-KR" alt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D4957-321F-4C7A-AB43-ADCB30D9E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2879"/>
            <a:ext cx="9764110" cy="1655762"/>
          </a:xfrm>
        </p:spPr>
        <p:txBody>
          <a:bodyPr/>
          <a:lstStyle/>
          <a:p>
            <a:pPr algn="r"/>
            <a:r>
              <a:rPr lang="en-US" altLang="ko-KR" b="1" dirty="0"/>
              <a:t>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220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6A72-38CE-4356-88ED-0C1D870F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altLang="ko-KR" sz="5400" b="1"/>
              <a:t>Thank you</a:t>
            </a:r>
            <a:endParaRPr lang="ko-KR" altLang="en-US" sz="5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04E454-0FA5-4312-91E5-EACC6D47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45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262-6607-41E5-8427-8A4CCCDE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Who are we?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7721-C96C-48B4-B395-B91C194A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We are team </a:t>
            </a:r>
            <a:r>
              <a:rPr lang="en-US" altLang="ko-KR" b="1" dirty="0" err="1"/>
              <a:t>ITinerary</a:t>
            </a:r>
            <a:r>
              <a:rPr lang="en-US" altLang="ko-KR" b="1" dirty="0"/>
              <a:t>: An Itinerary for IT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C9030-12CA-4E80-99EC-CEEC8DA740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83425" y="5013036"/>
            <a:ext cx="1188720" cy="1131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16DA7-D4C4-4F08-A60B-E0405B53FB7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7788" y="4229563"/>
            <a:ext cx="2712842" cy="85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CCFCC-042E-4023-AF41-06788D495F34}"/>
              </a:ext>
            </a:extLst>
          </p:cNvPr>
          <p:cNvPicPr/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22" y="5353992"/>
            <a:ext cx="19050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1FA684C-2FC0-47F9-98D2-A341A5CAAF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17" y="3582982"/>
            <a:ext cx="2367988" cy="1271697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B11314CA-A3F1-4C56-9880-D118BDD003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56" y="4813110"/>
            <a:ext cx="1705494" cy="387209"/>
          </a:xfrm>
          <a:prstGeom prst="rect">
            <a:avLst/>
          </a:prstGeom>
        </p:spPr>
      </p:pic>
      <p:pic>
        <p:nvPicPr>
          <p:cNvPr id="1028" name="Picture 4" descr="대한민국의 기">
            <a:extLst>
              <a:ext uri="{FF2B5EF4-FFF2-40B4-BE49-F238E27FC236}">
                <a16:creationId xmlns:a16="http://schemas.microsoft.com/office/drawing/2014/main" id="{E8B1282C-E773-4EAD-B827-017C6363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" y="4755011"/>
            <a:ext cx="2618138" cy="17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C9C-B0F7-4B29-A2C8-E3EC03F6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Eunseong</a:t>
            </a:r>
            <a:r>
              <a:rPr lang="en-US" altLang="ko-KR" b="1" dirty="0"/>
              <a:t> Park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B98E-F50D-4B88-A4AF-FD289B85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- Team Leader</a:t>
            </a:r>
          </a:p>
          <a:p>
            <a:pPr marL="0" indent="0">
              <a:buNone/>
            </a:pPr>
            <a:r>
              <a:rPr lang="en-US" altLang="ko-KR" sz="2400" b="1" dirty="0"/>
              <a:t>- Computer Science &amp; System Software</a:t>
            </a:r>
          </a:p>
          <a:p>
            <a:pPr>
              <a:buFontTx/>
              <a:buChar char="-"/>
            </a:pPr>
            <a:r>
              <a:rPr lang="en-US" altLang="ko-KR" sz="2400" b="1" dirty="0"/>
              <a:t>Data Science</a:t>
            </a:r>
          </a:p>
          <a:p>
            <a:pPr>
              <a:buFontTx/>
              <a:buChar char="-"/>
            </a:pPr>
            <a:r>
              <a:rPr lang="en-US" altLang="ko-KR" sz="2400" b="1" dirty="0"/>
              <a:t>Big3 370kg</a:t>
            </a:r>
          </a:p>
          <a:p>
            <a:pPr>
              <a:buFontTx/>
              <a:buChar char="-"/>
            </a:pPr>
            <a:r>
              <a:rPr lang="en-US" altLang="ko-KR" sz="2400" b="1" dirty="0"/>
              <a:t>ex-leader of swimming club</a:t>
            </a:r>
          </a:p>
          <a:p>
            <a:pPr>
              <a:buFontTx/>
              <a:buChar char="-"/>
            </a:pPr>
            <a:r>
              <a:rPr lang="en-US" altLang="ko-KR" sz="2400" b="1" dirty="0"/>
              <a:t>Have been to Ghana</a:t>
            </a:r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5" name="Picture 4" descr="A picture containing person, indoor, young, holding&#10;&#10;Description automatically generated">
            <a:extLst>
              <a:ext uri="{FF2B5EF4-FFF2-40B4-BE49-F238E27FC236}">
                <a16:creationId xmlns:a16="http://schemas.microsoft.com/office/drawing/2014/main" id="{8EC8EAF4-AD19-4449-BF8C-5188E1C5D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49" y="2585312"/>
            <a:ext cx="3591651" cy="35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C9C-B0F7-4B29-A2C8-E3EC03F6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Dohun</a:t>
            </a:r>
            <a:r>
              <a:rPr lang="en-US" altLang="ko-KR" b="1" dirty="0"/>
              <a:t> Kim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B98E-F50D-4B88-A4AF-FD289B85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2400" b="1" dirty="0"/>
              <a:t>Team member</a:t>
            </a:r>
          </a:p>
          <a:p>
            <a:pPr>
              <a:buFontTx/>
              <a:buChar char="-"/>
            </a:pPr>
            <a:r>
              <a:rPr lang="en-US" altLang="ko-KR" sz="2400" b="1" dirty="0"/>
              <a:t>Swimming club member</a:t>
            </a:r>
          </a:p>
          <a:p>
            <a:pPr>
              <a:buFontTx/>
              <a:buChar char="-"/>
            </a:pPr>
            <a:r>
              <a:rPr lang="en-US" altLang="ko-KR" sz="2400" b="1" dirty="0"/>
              <a:t>Major: Mechanical </a:t>
            </a:r>
            <a:r>
              <a:rPr lang="en-US" altLang="ko-KR" sz="2400" b="1" dirty="0" err="1"/>
              <a:t>Eng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en-US" altLang="ko-KR" sz="2400" b="1" dirty="0"/>
              <a:t>Minor: Mathematics</a:t>
            </a:r>
          </a:p>
          <a:p>
            <a:pPr>
              <a:buFontTx/>
              <a:buChar char="-"/>
            </a:pPr>
            <a:r>
              <a:rPr lang="en-US" altLang="ko-KR" sz="2400" b="1" dirty="0"/>
              <a:t>Really love to eat pizza</a:t>
            </a:r>
          </a:p>
          <a:p>
            <a:pPr>
              <a:buFontTx/>
              <a:buChar char="-"/>
            </a:pPr>
            <a:endParaRPr lang="en-US" altLang="ko-KR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2352603"/>
            <a:ext cx="2653145" cy="3537526"/>
          </a:xfrm>
          <a:prstGeom prst="rect">
            <a:avLst/>
          </a:prstGeom>
        </p:spPr>
      </p:pic>
      <p:pic>
        <p:nvPicPr>
          <p:cNvPr id="6" name="녹음한 소리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22817" y="634707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4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79"/>
    </mc:Choice>
    <mc:Fallback>
      <p:transition spd="slow" advTm="8979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13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666" objId="6"/>
        <p14:triggerEvt type="onClick" time="666" objId="6"/>
        <p14:stopEvt time="8979" objId="6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C9C-B0F7-4B29-A2C8-E3EC03F6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Jongmin</a:t>
            </a:r>
            <a:r>
              <a:rPr lang="en-US" altLang="ko-KR" b="1" dirty="0"/>
              <a:t> Choi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B98E-F50D-4B88-A4AF-FD289B85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en-US" altLang="ko-KR" sz="2400" b="1" dirty="0"/>
              <a:t> Team member</a:t>
            </a:r>
            <a:endParaRPr lang="en-US" altLang="ko-KR" b="1" dirty="0"/>
          </a:p>
          <a:p>
            <a:pPr marL="0" indent="0">
              <a:buFontTx/>
              <a:buChar char="-"/>
            </a:pPr>
            <a:r>
              <a:rPr lang="en-US" altLang="ko-KR" sz="2400" b="1" dirty="0"/>
              <a:t> I also like swimming!</a:t>
            </a:r>
          </a:p>
          <a:p>
            <a:pPr marL="0" indent="0">
              <a:buFontTx/>
              <a:buChar char="-"/>
            </a:pPr>
            <a:r>
              <a:rPr lang="en-US" altLang="ko-KR" sz="2400" b="1" dirty="0"/>
              <a:t> Majoring mechanical engineering</a:t>
            </a:r>
          </a:p>
          <a:p>
            <a:pPr marL="0" indent="0">
              <a:buNone/>
            </a:pPr>
            <a:r>
              <a:rPr lang="en-US" altLang="ko-KR" sz="2400" b="1" dirty="0"/>
              <a:t>  &amp; computer science</a:t>
            </a:r>
          </a:p>
          <a:p>
            <a:pPr marL="0" indent="0">
              <a:buFontTx/>
              <a:buChar char="-"/>
            </a:pPr>
            <a:r>
              <a:rPr lang="en-US" altLang="ko-KR" sz="2400" b="1" dirty="0"/>
              <a:t> </a:t>
            </a:r>
            <a:r>
              <a:rPr lang="en-US" altLang="ko-KR" sz="2400" b="1"/>
              <a:t>I love </a:t>
            </a:r>
            <a:r>
              <a:rPr lang="en-US" altLang="ko-KR" sz="2400" b="1" dirty="0"/>
              <a:t>Ghana chocolate!</a:t>
            </a:r>
          </a:p>
        </p:txBody>
      </p:sp>
      <p:pic>
        <p:nvPicPr>
          <p:cNvPr id="2050" name="Picture 2" descr="C:\Users\종민\Pictures\증명사진\최종민 증명사진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37563" y="2420592"/>
            <a:ext cx="2731237" cy="3513068"/>
          </a:xfrm>
          <a:prstGeom prst="rect">
            <a:avLst/>
          </a:prstGeom>
          <a:noFill/>
        </p:spPr>
      </p:pic>
      <p:pic>
        <p:nvPicPr>
          <p:cNvPr id="6" name="~PP395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>
            <a:biLevel thresh="25000"/>
          </a:blip>
          <a:stretch>
            <a:fillRect/>
          </a:stretch>
        </p:blipFill>
        <p:spPr>
          <a:xfrm>
            <a:off x="11836400" y="6502400"/>
            <a:ext cx="203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mute="1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EED5-37BB-4996-A13F-C8474129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this course…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5584-E791-46DE-88A8-BF768EBF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You will learn about the basic skills for Python!</a:t>
            </a: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4" name="~PP65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836400" y="6502400"/>
            <a:ext cx="203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8AB7-63FB-48CE-BF2D-02BA398E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Course Schedule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CB91-6D4D-4644-A378-82EF30D3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8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AFE5-996E-4003-BB54-53AD705C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Course Plan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6BEA-7F94-4836-935B-28A18E43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6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2DE2-6444-41E3-B907-87507A8D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2E7-F2B0-4E8D-859D-125B5BED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4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111</Words>
  <Application>Microsoft Office PowerPoint</Application>
  <PresentationFormat>Widescreen</PresentationFormat>
  <Paragraphs>34</Paragraphs>
  <Slides>10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Theme</vt:lpstr>
      <vt:lpstr>ITinerary X University of Ghana</vt:lpstr>
      <vt:lpstr>Who are we?</vt:lpstr>
      <vt:lpstr>Eunseong Park</vt:lpstr>
      <vt:lpstr>Dohun Kim</vt:lpstr>
      <vt:lpstr>Jongmin Choi</vt:lpstr>
      <vt:lpstr>In this course…</vt:lpstr>
      <vt:lpstr>Course Schedule</vt:lpstr>
      <vt:lpstr>Course Plan</vt:lpstr>
      <vt:lpstr>Notes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ITinerary X University of Ghana</dc:title>
  <dc:creator>박 은성</dc:creator>
  <cp:lastModifiedBy>박 은성</cp:lastModifiedBy>
  <cp:revision>21</cp:revision>
  <dcterms:created xsi:type="dcterms:W3CDTF">2020-11-27T13:40:09Z</dcterms:created>
  <dcterms:modified xsi:type="dcterms:W3CDTF">2020-11-28T13:18:42Z</dcterms:modified>
</cp:coreProperties>
</file>