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8" r:id="rId4"/>
    <p:sldId id="264" r:id="rId5"/>
    <p:sldId id="279" r:id="rId6"/>
    <p:sldId id="281" r:id="rId7"/>
    <p:sldId id="280" r:id="rId8"/>
    <p:sldId id="283" r:id="rId9"/>
    <p:sldId id="284" r:id="rId10"/>
    <p:sldId id="282" r:id="rId11"/>
    <p:sldId id="286" r:id="rId12"/>
    <p:sldId id="277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은성" initials="박은" lastIdx="1" clrIdx="0">
    <p:extLst>
      <p:ext uri="{19B8F6BF-5375-455C-9EA6-DF929625EA0E}">
        <p15:presenceInfo xmlns:p15="http://schemas.microsoft.com/office/powerpoint/2012/main" userId="dc0456668f3f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382" autoAdjust="0"/>
  </p:normalViewPr>
  <p:slideViewPr>
    <p:cSldViewPr snapToGrid="0">
      <p:cViewPr varScale="1">
        <p:scale>
          <a:sx n="58" d="100"/>
          <a:sy n="58" d="100"/>
        </p:scale>
        <p:origin x="53" y="21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ok, then let’s start lab session.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3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29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3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19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2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/>
              <a:t>Basic Python Programming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/>
              <a:t>[Session</a:t>
            </a:r>
            <a:r>
              <a:rPr lang="ko-KR" altLang="en-US" sz="3200" b="1"/>
              <a:t> </a:t>
            </a:r>
            <a:r>
              <a:rPr lang="en-US" altLang="ko-KR" sz="3200" b="1"/>
              <a:t>2] Lab session</a:t>
            </a:r>
            <a:endParaRPr lang="ko-KR" altLang="en-US" sz="32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err="1"/>
              <a:t>ITinerary</a:t>
            </a:r>
            <a:r>
              <a:rPr lang="en-US" altLang="ko-KR" sz="2000" b="1"/>
              <a:t> X University of Ghana</a:t>
            </a:r>
            <a:endParaRPr lang="ko-KR" altLang="en-US" sz="20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3"/>
    </mc:Choice>
    <mc:Fallback xmlns="">
      <p:transition spd="slow" advTm="73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5F00-B286-4E62-8AFB-BC27AE95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[7]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1200-EC69-4681-A652-2A66EE8E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You implement…</a:t>
            </a:r>
          </a:p>
          <a:p>
            <a:pPr lvl="1"/>
            <a:r>
              <a:rPr lang="en-US" altLang="ko-KR"/>
              <a:t>A client program</a:t>
            </a:r>
          </a:p>
          <a:p>
            <a:pPr lvl="1"/>
            <a:r>
              <a:rPr lang="en-US" altLang="ko-KR"/>
              <a:t>Message sending (“Lucky” / “Normal”)</a:t>
            </a:r>
          </a:p>
          <a:p>
            <a:pPr lvl="1"/>
            <a:r>
              <a:rPr lang="en-US" altLang="ko-KR"/>
              <a:t>Message receiving (we will show the current HP of SOCKETMON)</a:t>
            </a:r>
          </a:p>
          <a:p>
            <a:pPr lvl="1"/>
            <a:endParaRPr lang="en-US" altLang="ko-KR"/>
          </a:p>
          <a:p>
            <a:r>
              <a:rPr lang="en-US" altLang="ko-KR" b="1"/>
              <a:t>Also, you can find a better (stronger / faster) way</a:t>
            </a:r>
          </a:p>
          <a:p>
            <a:pPr lvl="1"/>
            <a:r>
              <a:rPr lang="en-US" altLang="ko-KR"/>
              <a:t>Hint: just infinite loop may not work :/ (we blocked)</a:t>
            </a:r>
          </a:p>
          <a:p>
            <a:pPr lvl="1"/>
            <a:r>
              <a:rPr lang="en-US" altLang="ko-KR"/>
              <a:t>But, except this, you can do anything.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042D9-D7D6-4D59-9113-B3865DB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2B9-B4D9-424F-A966-84D1748A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[8]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8B56-A7D0-42BB-9EA3-74CABA2E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will show real-time status of SOCKETMON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9D375-F5C2-454F-91F9-2D316079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74DFF-2390-4DB2-927D-84828C12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0906" y="2536481"/>
            <a:ext cx="10713106" cy="36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2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8A8D-3222-4169-8DA8-99A721F7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Let’s start!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6DAA-0E37-4C5F-8AC8-A1A26C45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There is no skeleton code</a:t>
            </a:r>
          </a:p>
          <a:p>
            <a:r>
              <a:rPr lang="en-US" altLang="ko-KR" b="1"/>
              <a:t>But the supplement will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A20F3-8ECE-4DB7-ABFE-61AAD284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DFC5-F9D2-4840-806A-FA7B29E3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Server Info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56FB-B428-4897-9A51-F3CEC6C9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IP: </a:t>
            </a:r>
          </a:p>
          <a:p>
            <a:r>
              <a:rPr lang="en-US" altLang="ko-KR" b="1"/>
              <a:t>Port: 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07815-A664-4AC4-8288-C73ED46A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3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Contents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RAID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[1]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There is a monster: </a:t>
            </a:r>
            <a:r>
              <a:rPr lang="en-US" altLang="ko-KR" b="1">
                <a:solidFill>
                  <a:schemeClr val="accent1"/>
                </a:solidFill>
              </a:rPr>
              <a:t>SOCKETMON</a:t>
            </a:r>
          </a:p>
          <a:p>
            <a:pPr lvl="1"/>
            <a:r>
              <a:rPr lang="en-US" altLang="ko-KR" b="1"/>
              <a:t>very bad socket-monster!!</a:t>
            </a:r>
          </a:p>
          <a:p>
            <a:endParaRPr lang="en-US" altLang="ko-KR" b="1"/>
          </a:p>
          <a:p>
            <a:r>
              <a:rPr lang="en-US" altLang="ko-KR" b="1"/>
              <a:t>You should defeat this monster, </a:t>
            </a:r>
            <a:r>
              <a:rPr lang="en-US" altLang="ko-KR" b="1">
                <a:solidFill>
                  <a:srgbClr val="FF0000"/>
                </a:solidFill>
              </a:rPr>
              <a:t>together</a:t>
            </a:r>
            <a:r>
              <a:rPr lang="en-US" altLang="ko-KR" b="1"/>
              <a:t>!</a:t>
            </a:r>
          </a:p>
          <a:p>
            <a:pPr lvl="1"/>
            <a:r>
              <a:rPr lang="en-US" altLang="ko-KR" b="1"/>
              <a:t>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[2]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can attack to SOCKETMON with socket programming</a:t>
            </a:r>
          </a:p>
          <a:p>
            <a:pPr lvl="1"/>
            <a:r>
              <a:rPr lang="en-US" altLang="ko-KR" b="1"/>
              <a:t>Sending message, we can attack!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28313-D12A-4BB5-9940-A9E80F09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30" y="2832652"/>
            <a:ext cx="6573414" cy="7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[3]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can use two types of attack</a:t>
            </a:r>
          </a:p>
          <a:p>
            <a:pPr lvl="1"/>
            <a:r>
              <a:rPr lang="en-US" altLang="ko-KR"/>
              <a:t>Normal: A normal attack (30 damage)</a:t>
            </a:r>
          </a:p>
          <a:p>
            <a:pPr lvl="1"/>
            <a:r>
              <a:rPr lang="en-US" altLang="ko-KR"/>
              <a:t>Lucky: Stronger attack, but sometimes fail…</a:t>
            </a:r>
          </a:p>
          <a:p>
            <a:pPr lvl="1"/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0B0E77-B4F7-445F-8422-FC2161DB4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02613"/>
              </p:ext>
            </p:extLst>
          </p:nvPr>
        </p:nvGraphicFramePr>
        <p:xfrm>
          <a:off x="2032000" y="3175193"/>
          <a:ext cx="81280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152083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11056998"/>
                    </a:ext>
                  </a:extLst>
                </a:gridCol>
              </a:tblGrid>
              <a:tr h="294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Chance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Damage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04172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1 %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1000 Damage</a:t>
                      </a:r>
                      <a:endParaRPr lang="ko-KR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884279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9 %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100 Damage</a:t>
                      </a:r>
                      <a:endParaRPr lang="ko-KR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459431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40 %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50 Damage</a:t>
                      </a:r>
                      <a:endParaRPr lang="ko-KR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235013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36 %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0 Damage</a:t>
                      </a:r>
                      <a:endParaRPr lang="ko-KR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080140"/>
                  </a:ext>
                </a:extLst>
              </a:tr>
              <a:tr h="294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4 %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DIED</a:t>
                      </a:r>
                      <a:endParaRPr lang="ko-KR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36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25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19"/>
    </mc:Choice>
    <mc:Fallback>
      <p:transition spd="slow" advTm="240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[4]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If you died…</a:t>
            </a:r>
          </a:p>
          <a:p>
            <a:pPr lvl="1"/>
            <a:r>
              <a:rPr lang="en-US" altLang="ko-KR"/>
              <a:t>The connection is closed</a:t>
            </a:r>
          </a:p>
          <a:p>
            <a:pPr lvl="1"/>
            <a:r>
              <a:rPr lang="en-US" altLang="ko-KR"/>
              <a:t>…and meet some error</a:t>
            </a:r>
          </a:p>
          <a:p>
            <a:endParaRPr lang="en-US" altLang="ko-KR"/>
          </a:p>
          <a:p>
            <a:r>
              <a:rPr lang="en-US" altLang="ko-KR" b="1"/>
              <a:t>But it’s okay, you can just re-run your program</a:t>
            </a:r>
          </a:p>
          <a:p>
            <a:pPr lvl="1"/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5F436-FB76-40C0-B4F4-9D51825A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38" y="4959380"/>
            <a:ext cx="11669723" cy="17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3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5F00-B286-4E62-8AFB-BC27AE95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[5]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1200-EC69-4681-A652-2A66EE8E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Our goal is…</a:t>
            </a:r>
          </a:p>
          <a:p>
            <a:pPr lvl="1"/>
            <a:r>
              <a:rPr lang="en-US" altLang="ko-KR"/>
              <a:t>Defeating SOCKETMON</a:t>
            </a:r>
          </a:p>
          <a:p>
            <a:endParaRPr lang="en-US" altLang="ko-KR"/>
          </a:p>
          <a:p>
            <a:r>
              <a:rPr lang="en-US" altLang="ko-KR" b="1"/>
              <a:t>Its HP is 1,000,000 !!</a:t>
            </a:r>
          </a:p>
          <a:p>
            <a:pPr lvl="1"/>
            <a:r>
              <a:rPr lang="en-US" altLang="ko-KR"/>
              <a:t>…Can we defeat?</a:t>
            </a:r>
          </a:p>
          <a:p>
            <a:pPr lvl="1"/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042D9-D7D6-4D59-9113-B3865DB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8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5F00-B286-4E62-8AFB-BC27AE95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RAID [6]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1200-EC69-4681-A652-2A66EE8E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Party bonus: sqrt(connected people)</a:t>
            </a:r>
          </a:p>
          <a:p>
            <a:pPr lvl="1"/>
            <a:r>
              <a:rPr lang="en-US" altLang="ko-KR"/>
              <a:t>e.g. If 9 people successed to implement (so connected to the server), all of member get x 3 damage bonus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r>
              <a:rPr lang="en-US" altLang="ko-KR" b="1"/>
              <a:t>Thus, help your friend implement this program!</a:t>
            </a:r>
          </a:p>
          <a:p>
            <a:pPr lvl="1"/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042D9-D7D6-4D59-9113-B3865DB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0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332</Words>
  <Application>Microsoft Office PowerPoint</Application>
  <PresentationFormat>Widescreen</PresentationFormat>
  <Paragraphs>90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Theme</vt:lpstr>
      <vt:lpstr>Basic Python Programming</vt:lpstr>
      <vt:lpstr>Contents</vt:lpstr>
      <vt:lpstr>RAID</vt:lpstr>
      <vt:lpstr>RAID [1]</vt:lpstr>
      <vt:lpstr>RAID [2]</vt:lpstr>
      <vt:lpstr>RAID [3]</vt:lpstr>
      <vt:lpstr>RAID [4]</vt:lpstr>
      <vt:lpstr>RAID [5]</vt:lpstr>
      <vt:lpstr>RAID [6]</vt:lpstr>
      <vt:lpstr>RAID [7]</vt:lpstr>
      <vt:lpstr>RAID [8]</vt:lpstr>
      <vt:lpstr>Let’s start!</vt:lpstr>
      <vt:lpstr>Server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261</cp:revision>
  <dcterms:created xsi:type="dcterms:W3CDTF">2020-11-16T07:59:39Z</dcterms:created>
  <dcterms:modified xsi:type="dcterms:W3CDTF">2020-12-08T19:09:06Z</dcterms:modified>
</cp:coreProperties>
</file>