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43" y="9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2421C-268F-4246-A16A-E8C0CFC1F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6D5382-4899-40F9-AEF7-A2762D4DE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9BB50-E78E-4BE4-8AFC-AD8DF739D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168AE-67C3-4DF5-A47D-F2019AFA5F29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E4CB4-3D24-40FC-9A19-1B285E4FE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F1F5F-DD54-4984-A5CE-653774EC2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050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5F920-D014-4854-AE45-72C96C657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A87200-05E2-4174-A14E-E4D0285A5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2739C-651A-4972-BB13-899E6778D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168AE-67C3-4DF5-A47D-F2019AFA5F29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FC528-40A3-4AD3-BE78-3E33FA47C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40965-45A5-4A5D-916D-A041F06EC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614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01C677-2702-4613-BA0F-B277497A2B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B800F4-889B-4106-B6C0-341F43CA5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379CC-1950-496A-BCE5-2F535D925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168AE-67C3-4DF5-A47D-F2019AFA5F29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AEC21-D3E3-41ED-9371-FEEDBDBE4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FAF72-C16F-4827-B004-FEF1C2EC0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803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53EB8-B31C-4406-8B39-B1B2E1D1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6892E-2E6E-4996-810C-5465357E6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7627D-293E-447B-A1E8-AFE9313C9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168AE-67C3-4DF5-A47D-F2019AFA5F29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AA471-0CF3-473E-8D9B-BD1753332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D9D63-9FAF-477C-85AB-FC3A2AFF7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230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F2F82-0D48-4F85-8FC8-E77BFE85C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F727D-5585-4746-BD79-EC123E8D7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8F1A6-45A7-4F68-BA35-3F73A3052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168AE-67C3-4DF5-A47D-F2019AFA5F29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CF1DD-73DC-4362-9FCE-9823DEA24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49CC0-FA55-4983-8709-98445B027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10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E6B1A-23C7-451F-97FF-6F86AFCA5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3F58E-AD73-4E99-9FDF-69BF31F785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3C9DE4-0763-4874-91E7-E51CDCE32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732124-0EA6-45D1-A0D5-7FF3828E5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168AE-67C3-4DF5-A47D-F2019AFA5F29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53953-8B4D-46AE-89DB-3BCCAD3EB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45443-FE3F-428E-80D1-57DD61C55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05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262E3-8444-4326-BB9D-66BB735CC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67A02-EC29-4ACE-8664-2DEB233A6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6D6CC8-85E9-45A5-861C-30254767A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E02342-0928-4D95-A16E-0401EE0B02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7666A5-68ED-46C4-891F-FB0628723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2AB332-3176-4524-8457-ADF8C1203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168AE-67C3-4DF5-A47D-F2019AFA5F29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4B8A8E-95F4-404B-83E9-7EF61F5A2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5C37EB-0C78-4809-B061-F8B85401A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56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63163-6889-43C3-9EB4-7CAF618C4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2890CB-5147-4685-8C37-E784566A5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168AE-67C3-4DF5-A47D-F2019AFA5F29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7817E1-AEEE-4AFE-9904-70BF4B8E0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6DCFB2-2E27-4949-AD41-E8A0DE3B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11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B3C543-B358-46BF-8646-7A66D71BA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168AE-67C3-4DF5-A47D-F2019AFA5F29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F7259E-9D7C-4C27-8929-F6F1222F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E9D8FF-7008-45EA-960C-B42006CA7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52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B3CF1-D860-4E7D-9A92-272E12ED1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89D99-F746-47F7-9BC1-DDB47A0B4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C05B80-83FD-461F-85FA-0B8F8056E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F4B0F-AA3D-4AD6-9A5E-3366EB6A6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168AE-67C3-4DF5-A47D-F2019AFA5F29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DFD503-3219-4C35-9B48-D5A571B93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5321B4-0F5A-45E8-ABE2-279B21DA2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905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58F47-0A39-4242-8507-559597F2B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759755-A8D6-4C2F-B5E5-FFAC047C0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3CE36-FEC1-4D5E-A943-865D00B21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69EBD-28A6-44F8-8F30-D0F3CDEA2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168AE-67C3-4DF5-A47D-F2019AFA5F29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200B8C-74B5-4532-A437-731B31E4D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79B4FC-66C7-494F-9068-F9A475DE0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290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EB4F5E-2264-462C-A9CB-1CB1980AE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BBCB0-2294-49C8-A058-067DBB0F4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BB070-4CD9-4A36-9316-B23BA063F6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168AE-67C3-4DF5-A47D-F2019AFA5F29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B5596-067A-4053-A07D-9992C8AEB1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FEECC-7328-4E7F-B39A-6B419167B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72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B33DF-BD74-4683-975B-3F6717753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en-US" altLang="ko-KR" dirty="0"/>
              <a:t>Basic Python Programming</a:t>
            </a:r>
            <a:endParaRPr lang="ko-KR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93A626-218A-4E14-ADA2-5994669F6E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[num] Lab</a:t>
            </a:r>
            <a:r>
              <a:rPr lang="ko-KR" altLang="en-US" sz="3200" dirty="0"/>
              <a:t> </a:t>
            </a:r>
            <a:r>
              <a:rPr lang="en-US" altLang="ko-KR" sz="3200" dirty="0"/>
              <a:t>Session</a:t>
            </a:r>
            <a:endParaRPr lang="ko-KR" altLang="en-US" sz="32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4DD0A15-ADF5-4C4B-819F-5EF5AF16E5B5}"/>
              </a:ext>
            </a:extLst>
          </p:cNvPr>
          <p:cNvSpPr txBox="1">
            <a:spLocks/>
          </p:cNvSpPr>
          <p:nvPr/>
        </p:nvSpPr>
        <p:spPr>
          <a:xfrm>
            <a:off x="3919979" y="6346081"/>
            <a:ext cx="8272021" cy="5119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3200" dirty="0" err="1"/>
              <a:t>ITinerary</a:t>
            </a:r>
            <a:r>
              <a:rPr lang="en-US" altLang="ko-KR" sz="3200" dirty="0"/>
              <a:t> X University of Ghana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04909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3AAAD-AB20-4AE4-A313-65A49223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Contents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3905E-23DB-487E-8131-AD27486F8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Some concepts</a:t>
            </a:r>
          </a:p>
          <a:p>
            <a:r>
              <a:rPr lang="en-US" altLang="ko-KR" dirty="0"/>
              <a:t>Some concepts</a:t>
            </a:r>
          </a:p>
          <a:p>
            <a:r>
              <a:rPr lang="en-US" altLang="ko-KR" dirty="0"/>
              <a:t>Exercises or Assignments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2115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C4C27C-8C00-4853-A883-712B47C9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Some Topic</a:t>
            </a:r>
            <a:endParaRPr lang="ko-KR" altLang="en-US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DE1DDC-DFB3-4340-A354-55ED3F7F69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Some description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2924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4A5D-8A5C-4BBD-B099-EC04AA05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Some Title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C9457-8AE7-44C4-8650-CF8BB829C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And some contents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1644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C4C27C-8C00-4853-A883-712B47C9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Exercises</a:t>
            </a:r>
            <a:endParaRPr lang="ko-KR" altLang="en-US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DE1DDC-DFB3-4340-A354-55ED3F7F69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Some description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9457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4A5D-8A5C-4BBD-B099-EC04AA05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Some Title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C9457-8AE7-44C4-8650-CF8BB829C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And some contents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7442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B71A0A-8DE0-4D81-B67C-E2D2CD3D33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D2668E1-F7EE-40AC-B63A-7EEFBE52D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338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40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Theme</vt:lpstr>
      <vt:lpstr>Basic Python Programming</vt:lpstr>
      <vt:lpstr>Contents</vt:lpstr>
      <vt:lpstr>Some Topic</vt:lpstr>
      <vt:lpstr>Some Title</vt:lpstr>
      <vt:lpstr>Exercises</vt:lpstr>
      <vt:lpstr>Some Title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Programming Course [1]</dc:title>
  <dc:creator>박 은성</dc:creator>
  <cp:lastModifiedBy>박 은성</cp:lastModifiedBy>
  <cp:revision>5</cp:revision>
  <dcterms:created xsi:type="dcterms:W3CDTF">2020-11-16T07:59:39Z</dcterms:created>
  <dcterms:modified xsi:type="dcterms:W3CDTF">2020-11-16T08:08:58Z</dcterms:modified>
</cp:coreProperties>
</file>