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59" r:id="rId13"/>
    <p:sldId id="264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[Session</a:t>
            </a:r>
            <a:r>
              <a:rPr lang="ko-KR" altLang="en-US" sz="3200" dirty="0"/>
              <a:t> </a:t>
            </a:r>
            <a:r>
              <a:rPr lang="en-US" altLang="ko-KR" sz="3200" dirty="0"/>
              <a:t>1] Getting Started with Python</a:t>
            </a:r>
            <a:endParaRPr lang="ko-KR" alt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can be a “tool”</a:t>
            </a:r>
          </a:p>
          <a:p>
            <a:pPr lvl="1"/>
            <a:r>
              <a:rPr lang="en-US" altLang="ko-KR" dirty="0"/>
              <a:t>We can use it in many ways</a:t>
            </a:r>
          </a:p>
          <a:p>
            <a:pPr lvl="1"/>
            <a:r>
              <a:rPr lang="en-US" altLang="ko-KR" dirty="0"/>
              <a:t>It eases our life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involved in many fields already.</a:t>
            </a:r>
          </a:p>
          <a:p>
            <a:pPr lvl="1"/>
            <a:r>
              <a:rPr lang="en-US" altLang="ko-KR" dirty="0"/>
              <a:t>AI</a:t>
            </a:r>
          </a:p>
          <a:p>
            <a:pPr lvl="1"/>
            <a:r>
              <a:rPr lang="en-US" altLang="ko-KR" dirty="0"/>
              <a:t>Data science</a:t>
            </a:r>
          </a:p>
          <a:p>
            <a:pPr lvl="1"/>
            <a:r>
              <a:rPr lang="en-US" altLang="ko-KR" dirty="0"/>
              <a:t>Bioinformatics</a:t>
            </a:r>
          </a:p>
          <a:p>
            <a:pPr lvl="1"/>
            <a:r>
              <a:rPr lang="en-US" altLang="ko-KR" dirty="0"/>
              <a:t>Chemical / Physical simulation</a:t>
            </a:r>
          </a:p>
          <a:p>
            <a:pPr lvl="1"/>
            <a:r>
              <a:rPr lang="en-US" altLang="ko-KR" dirty="0"/>
              <a:t>Robotics</a:t>
            </a:r>
          </a:p>
          <a:p>
            <a:pPr lvl="1"/>
            <a:r>
              <a:rPr lang="en-US" altLang="ko-KR" dirty="0"/>
              <a:t>Mathematics</a:t>
            </a:r>
          </a:p>
          <a:p>
            <a:pPr lvl="1"/>
            <a:r>
              <a:rPr lang="en-US" altLang="ko-KR" dirty="0"/>
              <a:t>Economics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Intro. to Python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2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is a programming language used in many fields.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E49BF-229D-44BE-B56A-9FCE3A19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86" y="402175"/>
            <a:ext cx="3884251" cy="12514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5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Some description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5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Title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some contents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4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</a:p>
          <a:p>
            <a:r>
              <a:rPr lang="en-US" altLang="ko-KR" b="1" dirty="0"/>
              <a:t>Intro. to Python</a:t>
            </a:r>
          </a:p>
          <a:p>
            <a:r>
              <a:rPr lang="en-US" altLang="ko-KR" b="1" dirty="0"/>
              <a:t>Setting Environment</a:t>
            </a:r>
          </a:p>
          <a:p>
            <a:r>
              <a:rPr lang="en-US" altLang="ko-KR" b="1" dirty="0"/>
              <a:t>“Hello, world!”</a:t>
            </a:r>
          </a:p>
          <a:p>
            <a:r>
              <a:rPr lang="en-US" altLang="ko-KR" b="1" dirty="0"/>
              <a:t>Basic Concepts</a:t>
            </a:r>
          </a:p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matters to all of us today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programming?</a:t>
            </a:r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Computer does many task for us</a:t>
            </a:r>
          </a:p>
          <a:p>
            <a:pPr lvl="1"/>
            <a:r>
              <a:rPr lang="en-US" altLang="ko-KR" dirty="0"/>
              <a:t>Fast calculation</a:t>
            </a:r>
          </a:p>
          <a:p>
            <a:pPr lvl="1"/>
            <a:r>
              <a:rPr lang="en-US" altLang="ko-KR" dirty="0"/>
              <a:t>Repetitive task</a:t>
            </a:r>
          </a:p>
          <a:p>
            <a:pPr lvl="1"/>
            <a:r>
              <a:rPr lang="en-US" altLang="ko-KR" dirty="0"/>
              <a:t>Automation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B8B4584B-3583-4611-B3BF-C669EBE4F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12830" y="5172193"/>
            <a:ext cx="1218895" cy="1218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E3B0B8-6B49-4387-9FEA-34C4D7BB4E90}"/>
              </a:ext>
            </a:extLst>
          </p:cNvPr>
          <p:cNvSpPr txBox="1"/>
          <p:nvPr/>
        </p:nvSpPr>
        <p:spPr>
          <a:xfrm>
            <a:off x="5787155" y="62973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19A2A-8EF7-4AD2-A11F-0543276CF8C0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&lt;ideal&gt;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62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Unfortunately, computer cannot understand what we say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What?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D6B5FF-50DB-4276-A9CF-9C5CBF1DF69E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&lt;actual&gt;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819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the way to get computer to work according to our purpose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8221745" y="2918600"/>
            <a:ext cx="2095014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Oh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got it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05" y="3403554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4205301" y="4001294"/>
            <a:ext cx="670104" cy="12523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5054563" y="450313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B966A5-F24A-4543-AF0A-BCC8B8DF83B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70885" y="3619412"/>
            <a:ext cx="2148315" cy="3818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29AF1420-8645-4980-8C35-7B00B09B1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06347" y="5521664"/>
            <a:ext cx="1218895" cy="1218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880E46-AA02-4CCC-85D0-7843B98F834D}"/>
              </a:ext>
            </a:extLst>
          </p:cNvPr>
          <p:cNvSpPr txBox="1"/>
          <p:nvPr/>
        </p:nvSpPr>
        <p:spPr>
          <a:xfrm>
            <a:off x="6368442" y="50214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08B5716-E517-4772-89CF-391264DAAAC1}"/>
              </a:ext>
            </a:extLst>
          </p:cNvPr>
          <p:cNvSpPr/>
          <p:nvPr/>
        </p:nvSpPr>
        <p:spPr>
          <a:xfrm>
            <a:off x="10007024" y="5453629"/>
            <a:ext cx="1346776" cy="1308583"/>
          </a:xfrm>
          <a:prstGeom prst="wedgeEllipseCallout">
            <a:avLst>
              <a:gd name="adj1" fmla="val -40572"/>
              <a:gd name="adj2" fmla="val -5978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6E783D0-8897-42FF-8ECC-EB11E3C119A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262841" y="6303962"/>
            <a:ext cx="3168533" cy="7938"/>
          </a:xfrm>
          <a:prstGeom prst="bentConnector3">
            <a:avLst>
              <a:gd name="adj1" fmla="val -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a translation our purpose into the instruction(code).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00" y="4668633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05301" y="5253673"/>
            <a:ext cx="4737199" cy="12700"/>
          </a:xfrm>
          <a:prstGeom prst="bentConnector3">
            <a:avLst>
              <a:gd name="adj1" fmla="val 77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9062683" y="420696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D664-178F-48CC-B4B5-07F82DBBE603}"/>
              </a:ext>
            </a:extLst>
          </p:cNvPr>
          <p:cNvSpPr txBox="1"/>
          <p:nvPr/>
        </p:nvSpPr>
        <p:spPr>
          <a:xfrm>
            <a:off x="1651038" y="3732603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Our purpose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why should we learn programming?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6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220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Basic Python Programming</vt:lpstr>
      <vt:lpstr>Contents</vt:lpstr>
      <vt:lpstr>Programming</vt:lpstr>
      <vt:lpstr>Programming</vt:lpstr>
      <vt:lpstr>Programming</vt:lpstr>
      <vt:lpstr>Programming</vt:lpstr>
      <vt:lpstr>Programming</vt:lpstr>
      <vt:lpstr>Programming</vt:lpstr>
      <vt:lpstr>Programming</vt:lpstr>
      <vt:lpstr>Programming</vt:lpstr>
      <vt:lpstr>Programming</vt:lpstr>
      <vt:lpstr>Intro. to Python</vt:lpstr>
      <vt:lpstr>Python</vt:lpstr>
      <vt:lpstr>Exercises</vt:lpstr>
      <vt:lpstr>Some Title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12</cp:revision>
  <dcterms:created xsi:type="dcterms:W3CDTF">2020-11-16T07:59:39Z</dcterms:created>
  <dcterms:modified xsi:type="dcterms:W3CDTF">2020-11-16T10:00:20Z</dcterms:modified>
</cp:coreProperties>
</file>