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Y견고딕" panose="02030600000101010101" pitchFamily="18" charset="-127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54" y="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Y견고딕" panose="02030600000101010101" pitchFamily="18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Y견고딕" panose="02030600000101010101" pitchFamily="18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Y견고딕" panose="02030600000101010101" pitchFamily="18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Y견고딕" panose="02030600000101010101" pitchFamily="18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Y견고딕" panose="02030600000101010101" pitchFamily="18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Y견고딕" panose="02030600000101010101" pitchFamily="18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45529" y="2049597"/>
            <a:ext cx="3596943" cy="2508867"/>
          </a:xfrm>
          <a:custGeom>
            <a:avLst/>
            <a:gdLst/>
            <a:ahLst/>
            <a:cxnLst/>
            <a:rect l="l" t="t" r="r" b="b"/>
            <a:pathLst>
              <a:path w="3596943" h="2508867">
                <a:moveTo>
                  <a:pt x="0" y="0"/>
                </a:moveTo>
                <a:lnTo>
                  <a:pt x="3596942" y="0"/>
                </a:lnTo>
                <a:lnTo>
                  <a:pt x="3596942" y="2508868"/>
                </a:lnTo>
                <a:lnTo>
                  <a:pt x="0" y="2508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6285258" y="8997442"/>
            <a:ext cx="5717484" cy="424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 dirty="0">
                <a:solidFill>
                  <a:srgbClr val="E73113"/>
                </a:solidFill>
                <a:latin typeface="HY견고딕" panose="02030600000101010101" pitchFamily="18" charset="-127"/>
              </a:rPr>
              <a:t>2104685 장성은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10057" y="4748965"/>
            <a:ext cx="8667886" cy="137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spc="119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감상일기</a:t>
            </a:r>
            <a:endParaRPr lang="en-US" sz="9999" spc="119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157628" y="6311508"/>
            <a:ext cx="9972743" cy="592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spc="1520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마음대로</a:t>
            </a:r>
            <a:r>
              <a:rPr lang="en-US" sz="3800" spc="1520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800" spc="1520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쓰는</a:t>
            </a:r>
            <a:r>
              <a:rPr lang="en-US" sz="3800" spc="1520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800" spc="1520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나만의</a:t>
            </a:r>
            <a:r>
              <a:rPr lang="en-US" sz="3800" spc="1520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800" spc="1520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독서록</a:t>
            </a:r>
            <a:endParaRPr lang="en-US" sz="3800" spc="1520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803048"/>
            <a:ext cx="18270964" cy="0"/>
          </a:xfrm>
          <a:prstGeom prst="line">
            <a:avLst/>
          </a:prstGeom>
          <a:ln w="38100" cap="flat">
            <a:solidFill>
              <a:srgbClr val="E7311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899619" y="4958734"/>
          <a:ext cx="6748309" cy="5029199"/>
        </p:xfrm>
        <a:graphic>
          <a:graphicData uri="http://schemas.openxmlformats.org/drawingml/2006/table">
            <a:tbl>
              <a:tblPr/>
              <a:tblGrid>
                <a:gridCol w="2322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457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FFFFF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이름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311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FFFFF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내용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31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제목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text로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필수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입력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저자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text로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필수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입력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내용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text로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필수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입력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날짜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수정한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날짜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현재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날짜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)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입력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유저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아이디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session에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저장된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id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값을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넣는다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.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457">
                <a:tc gridSpan="2"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되돌아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가기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버튼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기록하기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버튼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a typeface="210 도시락"/>
                        </a:rPr>
                        <a:t>되돌아 가기 버튼, 기록하기 버튼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2670" b="7318"/>
          <a:stretch>
            <a:fillRect/>
          </a:stretch>
        </p:blipFill>
        <p:spPr>
          <a:xfrm>
            <a:off x="8213825" y="742206"/>
            <a:ext cx="10074175" cy="906778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57286" y="552481"/>
            <a:ext cx="7190641" cy="93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감상문</a:t>
            </a:r>
            <a:r>
              <a:rPr lang="en-US" sz="6000" spc="71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수정하기</a:t>
            </a:r>
            <a:endParaRPr lang="en-US" sz="6000" spc="71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99619" y="2520456"/>
            <a:ext cx="6227904" cy="93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제목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저자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감상문을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수정해서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  <a:endParaRPr lang="en-US" sz="30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3730070"/>
            <a:ext cx="6748309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감상문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수정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(memo/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modify.jsp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803048"/>
            <a:ext cx="18270964" cy="0"/>
          </a:xfrm>
          <a:prstGeom prst="line">
            <a:avLst/>
          </a:prstGeom>
          <a:ln w="38100" cap="flat">
            <a:solidFill>
              <a:srgbClr val="E7311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" name="Picture 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3486" b="5515"/>
          <a:stretch>
            <a:fillRect/>
          </a:stretch>
        </p:blipFill>
        <p:spPr>
          <a:xfrm>
            <a:off x="8717779" y="803287"/>
            <a:ext cx="9553185" cy="869327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57286" y="552481"/>
            <a:ext cx="7190641" cy="93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감상문</a:t>
            </a:r>
            <a:r>
              <a:rPr lang="en-US" sz="6000" spc="71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삭제하기</a:t>
            </a:r>
            <a:endParaRPr lang="en-US" sz="6000" spc="71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99619" y="2977625"/>
            <a:ext cx="6227904" cy="476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버튼으로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삭제하기</a:t>
            </a:r>
            <a:endParaRPr lang="en-US" sz="30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803048"/>
            <a:ext cx="18270964" cy="0"/>
          </a:xfrm>
          <a:prstGeom prst="line">
            <a:avLst/>
          </a:prstGeom>
          <a:ln w="38100" cap="flat">
            <a:solidFill>
              <a:srgbClr val="E7311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" name="Picture 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3735" b="3984"/>
          <a:stretch>
            <a:fillRect/>
          </a:stretch>
        </p:blipFill>
        <p:spPr>
          <a:xfrm>
            <a:off x="8844188" y="1485870"/>
            <a:ext cx="9426776" cy="869910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57286" y="552481"/>
            <a:ext cx="1325871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감상문</a:t>
            </a:r>
            <a:r>
              <a:rPr lang="en-US" sz="6000" spc="71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로그아웃</a:t>
            </a:r>
            <a:r>
              <a:rPr lang="en-US" sz="6000" spc="71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</a:t>
            </a:r>
            <a:r>
              <a:rPr lang="en-US" sz="6000" spc="71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  <a:endParaRPr lang="en-US" sz="6000" spc="71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97158" y="2665363"/>
            <a:ext cx="6850769" cy="2304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로그아웃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버튼으로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session에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있는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id 값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</a:t>
            </a:r>
            <a:endParaRPr lang="en-US" sz="30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3600"/>
              </a:lnSpc>
            </a:pPr>
            <a:endParaRPr lang="en-US" sz="30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페이지의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저장으로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쿠키에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남은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id 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336120"/>
            <a:ext cx="649224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0" y="1803048"/>
            <a:ext cx="18270964" cy="0"/>
          </a:xfrm>
          <a:prstGeom prst="line">
            <a:avLst/>
          </a:prstGeom>
          <a:ln w="38100" cap="flat">
            <a:solidFill>
              <a:srgbClr val="E7311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403630" y="5707212"/>
            <a:ext cx="5869566" cy="355108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7790" y="5921399"/>
            <a:ext cx="3568815" cy="312271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86" y="552481"/>
            <a:ext cx="891531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감상</a:t>
            </a:r>
            <a:r>
              <a:rPr lang="en-US" sz="6000" spc="71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일기에</a:t>
            </a:r>
            <a:r>
              <a:rPr lang="en-US" sz="6000" spc="71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대해서</a:t>
            </a:r>
            <a:endParaRPr lang="en-US" sz="6000" spc="71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3295772"/>
            <a:ext cx="161925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읽고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나서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끝이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아니라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짧게라도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감상을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적으려는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의도로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</a:t>
            </a:r>
            <a:endParaRPr lang="en-US" sz="30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다른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사람에게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보여주는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용도가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아닌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나만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보도록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한다</a:t>
            </a:r>
            <a:endParaRPr lang="en-US" sz="30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3600"/>
              </a:lnSpc>
            </a:pPr>
            <a:endParaRPr lang="en-US" sz="30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기능과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감상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일기를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보기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쓰기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수정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기능이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있다</a:t>
            </a:r>
            <a:endParaRPr lang="en-US" sz="30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803048"/>
            <a:ext cx="18270964" cy="0"/>
          </a:xfrm>
          <a:prstGeom prst="line">
            <a:avLst/>
          </a:prstGeom>
          <a:ln w="38100" cap="flat">
            <a:solidFill>
              <a:srgbClr val="E7311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105439" y="2117373"/>
            <a:ext cx="11867530" cy="7961078"/>
          </a:xfrm>
          <a:custGeom>
            <a:avLst/>
            <a:gdLst/>
            <a:ahLst/>
            <a:cxnLst/>
            <a:rect l="l" t="t" r="r" b="b"/>
            <a:pathLst>
              <a:path w="11867530" h="7961078">
                <a:moveTo>
                  <a:pt x="0" y="0"/>
                </a:moveTo>
                <a:lnTo>
                  <a:pt x="11867530" y="0"/>
                </a:lnTo>
                <a:lnTo>
                  <a:pt x="11867530" y="7961079"/>
                </a:lnTo>
                <a:lnTo>
                  <a:pt x="0" y="7961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457286" y="552481"/>
            <a:ext cx="7190641" cy="93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</a:t>
            </a:r>
            <a:r>
              <a:rPr lang="en-US" sz="6000" spc="71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en-US" sz="6000" spc="71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224516"/>
            <a:ext cx="3217447" cy="301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공통</a:t>
            </a:r>
            <a:r>
              <a:rPr lang="en-US" sz="19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페이지</a:t>
            </a:r>
            <a:endParaRPr lang="en-US" sz="19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67530" y="3670973"/>
            <a:ext cx="6227904" cy="3219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28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로그인과</a:t>
            </a:r>
            <a:r>
              <a:rPr lang="en-US" sz="28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8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sz="28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8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부분</a:t>
            </a:r>
            <a:endParaRPr lang="en-US" sz="28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28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감상</a:t>
            </a:r>
            <a:r>
              <a:rPr lang="en-US" sz="28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8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일기</a:t>
            </a:r>
            <a:r>
              <a:rPr lang="en-US" sz="28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8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부분</a:t>
            </a:r>
            <a:endParaRPr lang="en-US" sz="28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3600"/>
              </a:lnSpc>
            </a:pPr>
            <a:endParaRPr lang="en-US" sz="28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28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공통으로</a:t>
            </a:r>
            <a:r>
              <a:rPr lang="en-US" sz="28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8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사용하는</a:t>
            </a:r>
            <a:r>
              <a:rPr lang="en-US" sz="28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8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페이지</a:t>
            </a:r>
            <a:endParaRPr lang="en-US" sz="28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3600"/>
              </a:lnSpc>
            </a:pPr>
            <a:endParaRPr lang="en-US" sz="28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28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</a:t>
            </a:r>
            <a:r>
              <a:rPr lang="en-US" sz="28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부분마다</a:t>
            </a:r>
            <a:r>
              <a:rPr lang="en-US" sz="28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DO,DAO </a:t>
            </a:r>
            <a:r>
              <a:rPr lang="en-US" sz="28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다르게</a:t>
            </a:r>
            <a:r>
              <a:rPr lang="en-US" sz="28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8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설정</a:t>
            </a:r>
            <a:endParaRPr lang="en-US" sz="28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803048"/>
            <a:ext cx="18270964" cy="0"/>
          </a:xfrm>
          <a:prstGeom prst="line">
            <a:avLst/>
          </a:prstGeom>
          <a:ln w="38100" cap="flat">
            <a:solidFill>
              <a:srgbClr val="E7311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028700" y="3613456"/>
          <a:ext cx="16644192" cy="3628400"/>
        </p:xfrm>
        <a:graphic>
          <a:graphicData uri="http://schemas.openxmlformats.org/drawingml/2006/table">
            <a:tbl>
              <a:tblPr/>
              <a:tblGrid>
                <a:gridCol w="400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7100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>
                          <a:solidFill>
                            <a:srgbClr val="FFFFF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파일</a:t>
                      </a:r>
                      <a:r>
                        <a:rPr lang="en-US" sz="1999" dirty="0">
                          <a:solidFill>
                            <a:srgbClr val="FFFFF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FFFFFF"/>
                          </a:solidFill>
                          <a:ea typeface="HY견고딕" panose="02030600000101010101" pitchFamily="18" charset="-127"/>
                        </a:rPr>
                        <a:t>이름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311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>
                          <a:solidFill>
                            <a:srgbClr val="FFFFF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내용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31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100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header.jsp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navbar을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표시하는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파일이다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.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모든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웹페이지에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적용이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된다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.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여기서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로그아웃이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가능하다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.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7100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error.jsp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에러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발생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 시 이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페이지로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이동한다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7100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logout.jsp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로그아웃이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진행되게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하는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파일이다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.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session안에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있는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 id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값을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없앤다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457286" y="552481"/>
            <a:ext cx="7190641" cy="93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</a:t>
            </a:r>
            <a:r>
              <a:rPr lang="en-US" sz="6000" spc="71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파일</a:t>
            </a:r>
            <a:r>
              <a:rPr lang="en-US" sz="6000" spc="71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내용</a:t>
            </a:r>
            <a:endParaRPr lang="en-US" sz="6000" spc="71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624909"/>
            <a:ext cx="6227904" cy="476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공통으로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사용하는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파일</a:t>
            </a:r>
            <a:endParaRPr lang="en-US" sz="30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803048"/>
            <a:ext cx="18270964" cy="0"/>
          </a:xfrm>
          <a:prstGeom prst="line">
            <a:avLst/>
          </a:prstGeom>
          <a:ln w="38100" cap="flat">
            <a:solidFill>
              <a:srgbClr val="E7311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28873"/>
              </p:ext>
            </p:extLst>
          </p:nvPr>
        </p:nvGraphicFramePr>
        <p:xfrm>
          <a:off x="457286" y="2379826"/>
          <a:ext cx="16644192" cy="7600014"/>
        </p:xfrm>
        <a:graphic>
          <a:graphicData uri="http://schemas.openxmlformats.org/drawingml/2006/table">
            <a:tbl>
              <a:tblPr/>
              <a:tblGrid>
                <a:gridCol w="400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3353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>
                          <a:solidFill>
                            <a:srgbClr val="FFFFF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파일</a:t>
                      </a:r>
                      <a:r>
                        <a:rPr lang="en-US" sz="1999" dirty="0">
                          <a:solidFill>
                            <a:srgbClr val="FFFFF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FFFFFF"/>
                          </a:solidFill>
                          <a:ea typeface="HY견고딕" panose="02030600000101010101" pitchFamily="18" charset="-127"/>
                        </a:rPr>
                        <a:t>이름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311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>
                          <a:solidFill>
                            <a:srgbClr val="FFFFF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내용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31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353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firstStep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/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start.jsp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　첫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페이지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로그인이나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회원가입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페이지로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이동하기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위한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페이지</a:t>
                      </a:r>
                      <a:endParaRPr 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353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firstStep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/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signUp.jsp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　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회원가입을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위한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폼</a:t>
                      </a:r>
                      <a:endParaRPr 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9948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firstStep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/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signUpProc.jsp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　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memberDo.java와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memberDao.java를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이용해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members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DB에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id, password, name, email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데이터를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삽입한다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 (DAO,DO)</a:t>
                      </a:r>
                      <a:endParaRPr 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353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firstStep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/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login.jsp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　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로그인을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위한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폼</a:t>
                      </a:r>
                      <a:endParaRPr 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9948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firstStep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/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loginProc.jsp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　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memberDo.java와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memberDao.java를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이용해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members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DB에서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id,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password를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가져와서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확인이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되면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메인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페이지로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이동한다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 (DAO,DO)</a:t>
                      </a:r>
                      <a:endParaRPr 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3353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member/memberDo.java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　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회원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등록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데이터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구조를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매핑하기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위한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Beans Class (DO)</a:t>
                      </a:r>
                      <a:endParaRPr 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3353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member/memberDao.java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memberDo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Beans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Class를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관리하는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클래스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(DAO)　</a:t>
                      </a:r>
                      <a:endParaRPr 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457286" y="552481"/>
            <a:ext cx="7190641" cy="93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</a:t>
            </a:r>
            <a:r>
              <a:rPr lang="en-US" sz="6000" spc="71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파일</a:t>
            </a:r>
            <a:r>
              <a:rPr lang="en-US" sz="6000" spc="71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내용</a:t>
            </a:r>
            <a:endParaRPr lang="en-US" sz="6000" spc="71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803048"/>
            <a:ext cx="18270964" cy="0"/>
          </a:xfrm>
          <a:prstGeom prst="line">
            <a:avLst/>
          </a:prstGeom>
          <a:ln w="38100" cap="flat">
            <a:solidFill>
              <a:srgbClr val="E7311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70154"/>
              </p:ext>
            </p:extLst>
          </p:nvPr>
        </p:nvGraphicFramePr>
        <p:xfrm>
          <a:off x="457286" y="2308248"/>
          <a:ext cx="16802013" cy="7362830"/>
        </p:xfrm>
        <a:graphic>
          <a:graphicData uri="http://schemas.openxmlformats.org/drawingml/2006/table">
            <a:tbl>
              <a:tblPr/>
              <a:tblGrid>
                <a:gridCol w="4772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9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28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FFFFF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파일</a:t>
                      </a:r>
                      <a:r>
                        <a:rPr lang="en-US" sz="2000" dirty="0">
                          <a:solidFill>
                            <a:srgbClr val="FFFFF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FFFFFF"/>
                          </a:solidFill>
                          <a:ea typeface="HY견고딕" panose="02030600000101010101" pitchFamily="18" charset="-127"/>
                        </a:rPr>
                        <a:t>이름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311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FFFFF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내용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31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28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memo/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diary.jsp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저장된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일기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리스트를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보여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준다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 (DAO,DO)</a:t>
                      </a:r>
                      <a:endParaRPr 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28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memo/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upload.jsp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　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일기를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쓰기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위한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폼</a:t>
                      </a:r>
                      <a:endParaRPr 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28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memo/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uploadProc.jsp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일기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내용을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추가한다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bookDo.java와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bookDao.java를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이용하여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삽입한다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 (DAO,DO)</a:t>
                      </a:r>
                      <a:endParaRPr 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28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memo/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page.jsp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　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일기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리스트를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클릭하면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일기에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대해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자세한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내용을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보여준다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(DO,DAO)</a:t>
                      </a:r>
                      <a:endParaRPr 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28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memo/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modify.jsp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일기의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내용을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수정할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수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있는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폼</a:t>
                      </a:r>
                      <a:endParaRPr 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628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memo/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modifyProc.jsp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modify.jsp에서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수정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내용을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입력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받고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수정된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일기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내용을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처리한다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 (DAO,DO) </a:t>
                      </a:r>
                      <a:endParaRPr 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628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memo/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delete.jsp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지정된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페이지를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삭제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처리를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한다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 (DAO,DO)</a:t>
                      </a:r>
                      <a:endParaRPr 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628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books/bookDo.java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일기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데이터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구조를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매핑하기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위한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Beans Class (DO)</a:t>
                      </a:r>
                      <a:endParaRPr 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628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books/bookDao.java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bookDo.java Beans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Class를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관리하는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Class (DAO)</a:t>
                      </a:r>
                      <a:endParaRPr 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457286" y="552481"/>
            <a:ext cx="7190641" cy="93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</a:t>
            </a:r>
            <a:r>
              <a:rPr lang="en-US" sz="6000" spc="71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파일</a:t>
            </a:r>
            <a:r>
              <a:rPr lang="en-US" sz="6000" spc="71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내용</a:t>
            </a:r>
            <a:endParaRPr lang="en-US" sz="6000" spc="71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803048"/>
            <a:ext cx="18270964" cy="0"/>
          </a:xfrm>
          <a:prstGeom prst="line">
            <a:avLst/>
          </a:prstGeom>
          <a:ln w="38100" cap="flat">
            <a:solidFill>
              <a:srgbClr val="E7311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" name="Picture 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7968" b="9059"/>
          <a:stretch>
            <a:fillRect/>
          </a:stretch>
        </p:blipFill>
        <p:spPr>
          <a:xfrm>
            <a:off x="7647928" y="844271"/>
            <a:ext cx="10623037" cy="881416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57286" y="552481"/>
            <a:ext cx="7190641" cy="93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71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첫 </a:t>
            </a: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</a:t>
            </a:r>
            <a:endParaRPr lang="en-US" sz="6000" spc="71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0498" y="3396770"/>
            <a:ext cx="7457430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첫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페이지에서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  <a:endParaRPr lang="en-US" sz="30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3600"/>
              </a:lnSpc>
            </a:pPr>
            <a:endParaRPr lang="en-US" sz="30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가입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후,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en-US" sz="30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</a:rPr>
              <a:t>onsubmit을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</a:rPr>
              <a:t>이용해서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</a:rPr>
              <a:t>유효성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</a:rPr>
              <a:t>검사</a:t>
            </a:r>
            <a:endParaRPr lang="en-US" sz="3000" spc="359" dirty="0">
              <a:solidFill>
                <a:srgbClr val="E73113"/>
              </a:solidFill>
              <a:latin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803048"/>
            <a:ext cx="18270964" cy="0"/>
          </a:xfrm>
          <a:prstGeom prst="line">
            <a:avLst/>
          </a:prstGeom>
          <a:ln w="38100" cap="flat">
            <a:solidFill>
              <a:srgbClr val="E7311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457286" y="552481"/>
            <a:ext cx="7190641" cy="93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71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첫 </a:t>
            </a: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</a:t>
            </a:r>
            <a:endParaRPr lang="en-US" sz="6000" spc="71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836154" y="4304440"/>
          <a:ext cx="6106765" cy="4429122"/>
        </p:xfrm>
        <a:graphic>
          <a:graphicData uri="http://schemas.openxmlformats.org/drawingml/2006/table">
            <a:tbl>
              <a:tblPr/>
              <a:tblGrid>
                <a:gridCol w="232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3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818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FFFFF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이름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311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FFFFF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내용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31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이름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text로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필수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입력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아이디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text로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필수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입력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비밀번호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text로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필수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입력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18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이메일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text로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입력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187">
                <a:tc gridSpan="2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취소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버튼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뒤로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가기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),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가입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버튼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a typeface="210 도시락"/>
                        </a:rPr>
                        <a:t>취소 버튼(뒤로 가기), 가입 버튼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1338055" y="2815634"/>
            <a:ext cx="6748309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firstStep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signUp.jsp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59704" y="2815634"/>
            <a:ext cx="6748309" cy="93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en-US" sz="30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3600"/>
              </a:lnSpc>
            </a:pP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</a:rPr>
              <a:t>(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</a:rPr>
              <a:t>firstStep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</a:rPr>
              <a:t>/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</a:rPr>
              <a:t>login.jsp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</a:rPr>
              <a:t>)</a:t>
            </a:r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9659704" y="4304440"/>
          <a:ext cx="7151863" cy="2962276"/>
        </p:xfrm>
        <a:graphic>
          <a:graphicData uri="http://schemas.openxmlformats.org/drawingml/2006/table">
            <a:tbl>
              <a:tblPr/>
              <a:tblGrid>
                <a:gridCol w="2321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05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FFFFF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이름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311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FFFFF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내용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31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5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아이디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text로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필수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입력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세션에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아이디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등록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5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비밀번호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text로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필수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입력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569">
                <a:tc gridSpan="2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취소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버튼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뒤로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가기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),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로그인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버튼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a typeface="210 도시락"/>
                        </a:rPr>
                        <a:t>취소 버튼(뒤로 가기), 로그인 버튼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803048"/>
            <a:ext cx="18270964" cy="0"/>
          </a:xfrm>
          <a:prstGeom prst="line">
            <a:avLst/>
          </a:prstGeom>
          <a:ln w="38100" cap="flat">
            <a:solidFill>
              <a:srgbClr val="E7311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" name="Picture 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7185" b="9664"/>
          <a:stretch>
            <a:fillRect/>
          </a:stretch>
        </p:blipFill>
        <p:spPr>
          <a:xfrm>
            <a:off x="8056224" y="1729002"/>
            <a:ext cx="10246460" cy="851989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57286" y="552481"/>
            <a:ext cx="990591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감상문</a:t>
            </a:r>
            <a:r>
              <a:rPr lang="en-US" sz="6000" spc="71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6000" spc="71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등록</a:t>
            </a:r>
            <a:r>
              <a:rPr lang="en-US" sz="6000" spc="71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&amp; </a:t>
            </a:r>
            <a:r>
              <a:rPr lang="ko-KR" altLang="en-US" sz="6000" spc="71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 보기</a:t>
            </a:r>
            <a:endParaRPr lang="en-US" sz="6000" spc="71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4160" y="1980808"/>
            <a:ext cx="6227904" cy="93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제목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저자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감상문을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입력해서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  <a:endParaRPr lang="en-US" sz="30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160" y="3074780"/>
            <a:ext cx="6748309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감상문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등록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(memo/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upload.jsp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ko-KR" alt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감상문 전체 보기</a:t>
            </a:r>
            <a:endParaRPr lang="en-US" altLang="ko-KR" sz="30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23850" lvl="1">
              <a:lnSpc>
                <a:spcPts val="3600"/>
              </a:lnSpc>
            </a:pP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(memo/</a:t>
            </a:r>
            <a:r>
              <a:rPr lang="en-US" sz="3000" spc="359" dirty="0" err="1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diary.jsp</a:t>
            </a:r>
            <a:r>
              <a:rPr lang="en-US" sz="3000" spc="359" dirty="0">
                <a:solidFill>
                  <a:srgbClr val="E731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endParaRPr lang="en-US" sz="3000" spc="359" dirty="0">
              <a:solidFill>
                <a:srgbClr val="E731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899619" y="4958734"/>
          <a:ext cx="6748309" cy="5029199"/>
        </p:xfrm>
        <a:graphic>
          <a:graphicData uri="http://schemas.openxmlformats.org/drawingml/2006/table">
            <a:tbl>
              <a:tblPr/>
              <a:tblGrid>
                <a:gridCol w="2322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457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FFFFF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이름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311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FFFFF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내용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31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제목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text로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필수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입력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저자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text로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필수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입력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내용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text로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필수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입력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날짜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등록한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날짜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현재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날짜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)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입력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유저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아이디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session에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저장된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id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값을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넣는다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</a:rPr>
                        <a:t>.</a:t>
                      </a:r>
                      <a:endParaRPr lang="en-US" sz="1100" dirty="0">
                        <a:latin typeface="HY견고딕" panose="02030600000101010101" pitchFamily="18" charset="-127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457">
                <a:tc gridSpan="2"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되돌아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가기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버튼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기록하기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a typeface="HY견고딕" panose="02030600000101010101" pitchFamily="18" charset="-127"/>
                        </a:rPr>
                        <a:t>버튼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a typeface="210 도시락"/>
                        </a:rPr>
                        <a:t>되돌아 가기 버튼, 기록하기 버튼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653</Words>
  <Application>Microsoft Office PowerPoint</Application>
  <PresentationFormat>사용자 지정</PresentationFormat>
  <Paragraphs>131</Paragraphs>
  <Slides>12</Slides>
  <Notes>0</Notes>
  <HiddenSlides>0</HiddenSlides>
  <MMClips>5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HY견고딕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감상일기 - 2104685 장성은</dc:title>
  <cp:lastModifiedBy>장성은</cp:lastModifiedBy>
  <cp:revision>8</cp:revision>
  <dcterms:created xsi:type="dcterms:W3CDTF">2006-08-16T00:00:00Z</dcterms:created>
  <dcterms:modified xsi:type="dcterms:W3CDTF">2023-09-27T15:14:57Z</dcterms:modified>
  <dc:identifier>DAFk7oZIHnI</dc:identifier>
</cp:coreProperties>
</file>