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2" r:id="rId5"/>
    <p:sldId id="266" r:id="rId6"/>
    <p:sldId id="261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0413_JAVA </a:t>
            </a:r>
            <a:r>
              <a:rPr lang="ko-KR" altLang="en-US" dirty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31" y="1327759"/>
            <a:ext cx="440055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37" y="4255718"/>
            <a:ext cx="449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화폐의 개수를 입력하는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환전하지 않는 화폐는 새로 배열 객체를 생성하여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으로 임의 조정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1" y="1906967"/>
            <a:ext cx="5761307" cy="3089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34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2548" y="102713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input data</a:t>
            </a:r>
          </a:p>
          <a:p>
            <a:pPr algn="ctr"/>
            <a:r>
              <a:rPr lang="en-US" altLang="ko-KR" dirty="0"/>
              <a:t>&amp; print Menu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2548" y="4045907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11317" y="4858301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548" y="2536520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class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3"/>
            <a:endCxn id="4" idx="1"/>
          </p:cNvCxnSpPr>
          <p:nvPr/>
        </p:nvCxnSpPr>
        <p:spPr>
          <a:xfrm flipV="1">
            <a:off x="2354894" y="1377863"/>
            <a:ext cx="1277654" cy="230479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3"/>
            <a:endCxn id="7" idx="1"/>
          </p:cNvCxnSpPr>
          <p:nvPr/>
        </p:nvCxnSpPr>
        <p:spPr>
          <a:xfrm flipV="1">
            <a:off x="2354894" y="2887249"/>
            <a:ext cx="1277654" cy="79540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713983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cxnSpLocks/>
            <a:stCxn id="5" idx="3"/>
            <a:endCxn id="6" idx="1"/>
          </p:cNvCxnSpPr>
          <p:nvPr/>
        </p:nvCxnSpPr>
        <p:spPr>
          <a:xfrm>
            <a:off x="5661764" y="4396636"/>
            <a:ext cx="749553" cy="81239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2E3976-4F1B-411F-9987-3BEB4446CF56}"/>
              </a:ext>
            </a:extLst>
          </p:cNvPr>
          <p:cNvSpPr txBox="1"/>
          <p:nvPr/>
        </p:nvSpPr>
        <p:spPr>
          <a:xfrm>
            <a:off x="6041511" y="1193197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로 </a:t>
            </a:r>
            <a:r>
              <a:rPr lang="en-US" altLang="ko-KR" dirty="0"/>
              <a:t>input</a:t>
            </a:r>
            <a:r>
              <a:rPr lang="ko-KR" altLang="en-US" dirty="0"/>
              <a:t>값을 받는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메뉴선택</a:t>
            </a:r>
            <a:r>
              <a:rPr lang="en-US" altLang="ko-KR" dirty="0"/>
              <a:t>, </a:t>
            </a:r>
            <a:r>
              <a:rPr lang="ko-KR" altLang="en-US" dirty="0"/>
              <a:t>환전할 원화 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215672-B6B7-4719-B234-B96E71CD39FF}"/>
              </a:ext>
            </a:extLst>
          </p:cNvPr>
          <p:cNvSpPr txBox="1"/>
          <p:nvPr/>
        </p:nvSpPr>
        <p:spPr>
          <a:xfrm>
            <a:off x="5757244" y="2629701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클래스에 걸쳐 많이 쓰일 상수들 혹은 변수들을</a:t>
            </a:r>
            <a:endParaRPr lang="en-US" altLang="ko-KR" dirty="0"/>
          </a:p>
          <a:p>
            <a:r>
              <a:rPr lang="ko-KR" altLang="en-US" dirty="0"/>
              <a:t>정리 해 둔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D525DA8-89E4-4682-A4F3-8AEDD6E9317A}"/>
              </a:ext>
            </a:extLst>
          </p:cNvPr>
          <p:cNvSpPr txBox="1"/>
          <p:nvPr/>
        </p:nvSpPr>
        <p:spPr>
          <a:xfrm>
            <a:off x="6041511" y="421197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</a:t>
            </a:r>
            <a:r>
              <a:rPr lang="en-US" altLang="ko-KR" dirty="0"/>
              <a:t>input</a:t>
            </a:r>
            <a:r>
              <a:rPr lang="ko-KR" altLang="en-US" dirty="0"/>
              <a:t>값을 계산하는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환전 금액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, </a:t>
            </a:r>
            <a:r>
              <a:rPr lang="ko-KR" altLang="en-US" dirty="0"/>
              <a:t>지폐 개수</a:t>
            </a:r>
            <a:r>
              <a:rPr lang="en-US" altLang="ko-KR" dirty="0"/>
              <a:t>, </a:t>
            </a:r>
            <a:r>
              <a:rPr lang="ko-KR" altLang="en-US" dirty="0"/>
              <a:t>잔고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788C121-A2B0-47F9-A815-EDE5F1855622}"/>
              </a:ext>
            </a:extLst>
          </p:cNvPr>
          <p:cNvSpPr txBox="1"/>
          <p:nvPr/>
        </p:nvSpPr>
        <p:spPr>
          <a:xfrm>
            <a:off x="8623413" y="488586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계산한 값을 인자로 받아</a:t>
            </a:r>
            <a:endParaRPr lang="en-US" altLang="ko-KR" dirty="0"/>
          </a:p>
          <a:p>
            <a:r>
              <a:rPr lang="ko-KR" altLang="en-US" dirty="0"/>
              <a:t>프린트하는 클래스</a:t>
            </a:r>
          </a:p>
        </p:txBody>
      </p:sp>
      <p:cxnSp>
        <p:nvCxnSpPr>
          <p:cNvPr id="20" name="꺾인 연결선 19"/>
          <p:cNvCxnSpPr>
            <a:cxnSpLocks/>
            <a:stCxn id="3" idx="3"/>
            <a:endCxn id="21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read and write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37337" y="5760176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출력과 관련된 일을 처리하는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C460D9-CCF6-4F57-9870-72845A3703EA}"/>
              </a:ext>
            </a:extLst>
          </p:cNvPr>
          <p:cNvSpPr txBox="1"/>
          <p:nvPr/>
        </p:nvSpPr>
        <p:spPr>
          <a:xfrm>
            <a:off x="7555565" y="2551837"/>
            <a:ext cx="363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계산만 하는 클래스와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값만 받는 클래스의 오브젝트를 생성하여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클래스에서 </a:t>
            </a:r>
            <a:r>
              <a:rPr lang="ko-KR" altLang="en-US" dirty="0" err="1"/>
              <a:t>리턴한</a:t>
            </a:r>
            <a:r>
              <a:rPr lang="ko-KR" altLang="en-US" dirty="0"/>
              <a:t> 값</a:t>
            </a:r>
            <a:r>
              <a:rPr lang="ko-KR" altLang="en-US" dirty="0" smtClean="0"/>
              <a:t>들을 </a:t>
            </a:r>
            <a:r>
              <a:rPr lang="ko-KR" altLang="en-US" dirty="0"/>
              <a:t>계산 클래스의 인자로 받았다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계산 클래스에서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인자를 파일출력 클래스의 인자로 넣었다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41" y="1469997"/>
            <a:ext cx="5267325" cy="4181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6" y="250521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586045" y="1317154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선택할 화폐의 타입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integer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이름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화폐의 환율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현재 잔액의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 클래스에서 여러 번 쓰일 것으로 보이는 변수들을 모아 한 클래스에서 정의해주었다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4" y="1317154"/>
            <a:ext cx="6781800" cy="39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53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35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get input data &amp; print Menu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5719667" y="2068716"/>
            <a:ext cx="3630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선택할 화폐의 </a:t>
            </a:r>
            <a:r>
              <a:rPr lang="ko-KR" altLang="en-US" dirty="0" smtClean="0"/>
              <a:t>타입을 입력하는 </a:t>
            </a:r>
            <a:r>
              <a:rPr lang="ko-KR" altLang="en-US" dirty="0" err="1" smtClean="0"/>
              <a:t>매서드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바꾸려는 원화 입력 </a:t>
            </a:r>
            <a:r>
              <a:rPr lang="ko-KR" altLang="en-US" dirty="0" err="1" smtClean="0"/>
              <a:t>매서드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0" y="981989"/>
            <a:ext cx="4010025" cy="5219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2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10" y="207055"/>
            <a:ext cx="21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calculate all result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C3B139-463F-4F2F-BCC7-BF11CFF768E7}"/>
              </a:ext>
            </a:extLst>
          </p:cNvPr>
          <p:cNvSpPr txBox="1"/>
          <p:nvPr/>
        </p:nvSpPr>
        <p:spPr>
          <a:xfrm>
            <a:off x="137786" y="6366464"/>
            <a:ext cx="1121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 총 금액</a:t>
            </a:r>
            <a:r>
              <a:rPr lang="en-US" altLang="ko-KR" dirty="0"/>
              <a:t>, </a:t>
            </a:r>
            <a:r>
              <a:rPr lang="ko-KR" altLang="en-US" dirty="0"/>
              <a:t>거스름돈 총 금액</a:t>
            </a:r>
            <a:r>
              <a:rPr lang="en-US" altLang="ko-KR" dirty="0"/>
              <a:t>, </a:t>
            </a:r>
            <a:r>
              <a:rPr lang="ko-KR" altLang="en-US" dirty="0"/>
              <a:t>외화 보유 잔액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파일출력문</a:t>
            </a:r>
            <a:r>
              <a:rPr lang="ko-KR" altLang="en-US" dirty="0" smtClean="0"/>
              <a:t> 리턴              </a:t>
            </a:r>
            <a:r>
              <a:rPr lang="ko-KR" altLang="en-US" dirty="0"/>
              <a:t>지폐의 개수 계산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31" y="958670"/>
            <a:ext cx="4171950" cy="5210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0" y="870926"/>
            <a:ext cx="5199306" cy="5385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65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C95027-1204-42AC-B1BF-81D8F66ED98C}"/>
              </a:ext>
            </a:extLst>
          </p:cNvPr>
          <p:cNvSpPr txBox="1"/>
          <p:nvPr/>
        </p:nvSpPr>
        <p:spPr>
          <a:xfrm>
            <a:off x="415381" y="26931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print all result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C4F8AC-BADC-4F32-9EFC-41E4F558299C}"/>
              </a:ext>
            </a:extLst>
          </p:cNvPr>
          <p:cNvSpPr txBox="1"/>
          <p:nvPr/>
        </p:nvSpPr>
        <p:spPr>
          <a:xfrm>
            <a:off x="6921748" y="1464620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지폐 개수 출력 전</a:t>
            </a:r>
            <a:r>
              <a:rPr lang="en-US" altLang="ko-KR" dirty="0"/>
              <a:t>, </a:t>
            </a:r>
            <a:r>
              <a:rPr lang="ko-KR" altLang="en-US" dirty="0"/>
              <a:t>외화</a:t>
            </a:r>
            <a:r>
              <a:rPr lang="en-US" altLang="ko-KR" dirty="0"/>
              <a:t>, </a:t>
            </a:r>
            <a:r>
              <a:rPr lang="ko-KR" altLang="en-US" dirty="0"/>
              <a:t>원화 총 금액과 환율을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지폐 개수를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외화 보유액을 출력하는 메서드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6" y="855097"/>
            <a:ext cx="5130074" cy="574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72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read and write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54480" y="1982084"/>
            <a:ext cx="45288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 구하기</a:t>
            </a:r>
            <a:endParaRPr lang="en-US" altLang="ko-KR" dirty="0" smtClean="0"/>
          </a:p>
          <a:p>
            <a:r>
              <a:rPr lang="ko-KR" altLang="en-US" dirty="0" smtClean="0"/>
              <a:t>날짜에 따른 파일명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양식의 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존재 여부에 따라 </a:t>
            </a:r>
            <a:r>
              <a:rPr lang="ko-KR" altLang="en-US" dirty="0" err="1" smtClean="0"/>
              <a:t>첫줄</a:t>
            </a:r>
            <a:r>
              <a:rPr lang="ko-KR" altLang="en-US" dirty="0" smtClean="0"/>
              <a:t> 출력 여부 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" y="1171769"/>
            <a:ext cx="6885446" cy="503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6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4" y="4136589"/>
            <a:ext cx="8753475" cy="1952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530" y="6186026"/>
            <a:ext cx="736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환전 계산 클래스에서 받은 인자를 토대로 파일 출력을 </a:t>
            </a:r>
            <a:r>
              <a:rPr lang="ko-KR" altLang="en-US" smtClean="0"/>
              <a:t>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87" y="872634"/>
            <a:ext cx="6115050" cy="219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72014" y="316019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 줄 출력내용 입력 및 리턴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294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0413_JAVA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75</cp:revision>
  <dcterms:created xsi:type="dcterms:W3CDTF">2021-03-15T04:59:49Z</dcterms:created>
  <dcterms:modified xsi:type="dcterms:W3CDTF">2021-04-14T02:08:59Z</dcterms:modified>
</cp:coreProperties>
</file>