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  <p:sldId id="262" r:id="rId5"/>
    <p:sldId id="266" r:id="rId6"/>
    <p:sldId id="261" r:id="rId7"/>
    <p:sldId id="263" r:id="rId8"/>
    <p:sldId id="264" r:id="rId9"/>
    <p:sldId id="267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C4D-38CA-4B11-96C1-71950E1B3D78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9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111211" y="98854"/>
            <a:ext cx="11961340" cy="662322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33632" y="753764"/>
            <a:ext cx="114794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4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1C4D-38CA-4B11-96C1-71950E1B3D78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81158" y="2495226"/>
            <a:ext cx="9144000" cy="852411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0413_JAVA </a:t>
            </a:r>
            <a:r>
              <a:rPr lang="ko-KR" altLang="en-US" dirty="0"/>
              <a:t>심화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20939" y="6212123"/>
            <a:ext cx="2422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kopo</a:t>
            </a:r>
            <a:r>
              <a:rPr lang="en-US" altLang="ko-KR" sz="2400" b="1" dirty="0"/>
              <a:t> 08 </a:t>
            </a:r>
            <a:r>
              <a:rPr lang="ko-KR" altLang="en-US" sz="2400" b="1" dirty="0"/>
              <a:t>김은비</a:t>
            </a:r>
          </a:p>
        </p:txBody>
      </p:sp>
    </p:spTree>
    <p:extLst>
      <p:ext uri="{BB962C8B-B14F-4D97-AF65-F5344CB8AC3E}">
        <p14:creationId xmlns:p14="http://schemas.microsoft.com/office/powerpoint/2010/main" val="18541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931" y="1327759"/>
            <a:ext cx="4400550" cy="21240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75781" y="250521"/>
            <a:ext cx="222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file read and write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4637" y="4255718"/>
            <a:ext cx="4496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화폐의 개수를 입력하는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환전하지 않는 화폐는 새로 배열 객체를 생성하여 </a:t>
            </a:r>
            <a:r>
              <a:rPr lang="en-US" altLang="ko-KR" dirty="0" smtClean="0"/>
              <a:t>‘0’</a:t>
            </a:r>
            <a:r>
              <a:rPr lang="ko-KR" altLang="en-US" dirty="0" smtClean="0"/>
              <a:t>으로 임의 조정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51" y="1906967"/>
            <a:ext cx="5761307" cy="30897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2341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Class </a:t>
            </a:r>
            <a:r>
              <a:rPr lang="ko-KR" altLang="en-US" b="1" dirty="0"/>
              <a:t>분배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26094" y="3344450"/>
            <a:ext cx="1828800" cy="6764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632548" y="1027134"/>
            <a:ext cx="2029216" cy="701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get input data</a:t>
            </a:r>
          </a:p>
          <a:p>
            <a:pPr algn="ctr"/>
            <a:r>
              <a:rPr lang="en-US" altLang="ko-KR" dirty="0"/>
              <a:t>&amp; print Menu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632548" y="4045907"/>
            <a:ext cx="2029216" cy="701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calculate </a:t>
            </a:r>
          </a:p>
          <a:p>
            <a:pPr algn="ctr"/>
            <a:r>
              <a:rPr lang="en-US" altLang="ko-KR" dirty="0"/>
              <a:t>all result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411317" y="4858301"/>
            <a:ext cx="2029216" cy="701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print</a:t>
            </a:r>
          </a:p>
          <a:p>
            <a:pPr algn="ctr"/>
            <a:r>
              <a:rPr lang="en-US" altLang="ko-KR" dirty="0"/>
              <a:t>all result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632548" y="2536520"/>
            <a:ext cx="2029216" cy="701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class</a:t>
            </a:r>
            <a:endParaRPr lang="ko-KR" altLang="en-US" dirty="0"/>
          </a:p>
        </p:txBody>
      </p:sp>
      <p:cxnSp>
        <p:nvCxnSpPr>
          <p:cNvPr id="9" name="꺾인 연결선 8"/>
          <p:cNvCxnSpPr>
            <a:stCxn id="3" idx="3"/>
            <a:endCxn id="4" idx="1"/>
          </p:cNvCxnSpPr>
          <p:nvPr/>
        </p:nvCxnSpPr>
        <p:spPr>
          <a:xfrm flipV="1">
            <a:off x="2354894" y="1377863"/>
            <a:ext cx="1277654" cy="2304790"/>
          </a:xfrm>
          <a:prstGeom prst="bentConnector3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3" idx="3"/>
            <a:endCxn id="7" idx="1"/>
          </p:cNvCxnSpPr>
          <p:nvPr/>
        </p:nvCxnSpPr>
        <p:spPr>
          <a:xfrm flipV="1">
            <a:off x="2354894" y="2887249"/>
            <a:ext cx="1277654" cy="795404"/>
          </a:xfrm>
          <a:prstGeom prst="bentConnector3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3" idx="3"/>
            <a:endCxn id="5" idx="1"/>
          </p:cNvCxnSpPr>
          <p:nvPr/>
        </p:nvCxnSpPr>
        <p:spPr>
          <a:xfrm>
            <a:off x="2354894" y="3682653"/>
            <a:ext cx="1277654" cy="713983"/>
          </a:xfrm>
          <a:prstGeom prst="bentConnector3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cxnSpLocks/>
            <a:stCxn id="5" idx="3"/>
            <a:endCxn id="6" idx="1"/>
          </p:cNvCxnSpPr>
          <p:nvPr/>
        </p:nvCxnSpPr>
        <p:spPr>
          <a:xfrm>
            <a:off x="5661764" y="4396636"/>
            <a:ext cx="749553" cy="812394"/>
          </a:xfrm>
          <a:prstGeom prst="bentConnector3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62E3976-4F1B-411F-9987-3BEB4446CF56}"/>
              </a:ext>
            </a:extLst>
          </p:cNvPr>
          <p:cNvSpPr txBox="1"/>
          <p:nvPr/>
        </p:nvSpPr>
        <p:spPr>
          <a:xfrm>
            <a:off x="6041511" y="1193197"/>
            <a:ext cx="3642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Scanner</a:t>
            </a:r>
            <a:r>
              <a:rPr lang="ko-KR" altLang="en-US" dirty="0"/>
              <a:t>로 </a:t>
            </a:r>
            <a:r>
              <a:rPr lang="en-US" altLang="ko-KR" dirty="0"/>
              <a:t>input</a:t>
            </a:r>
            <a:r>
              <a:rPr lang="ko-KR" altLang="en-US" dirty="0"/>
              <a:t>값을 받는 클래스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메뉴선택</a:t>
            </a:r>
            <a:r>
              <a:rPr lang="en-US" altLang="ko-KR" dirty="0"/>
              <a:t>, </a:t>
            </a:r>
            <a:r>
              <a:rPr lang="ko-KR" altLang="en-US" dirty="0"/>
              <a:t>환전할 원화 금액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5D215672-B6B7-4719-B234-B96E71CD39FF}"/>
              </a:ext>
            </a:extLst>
          </p:cNvPr>
          <p:cNvSpPr txBox="1"/>
          <p:nvPr/>
        </p:nvSpPr>
        <p:spPr>
          <a:xfrm>
            <a:off x="5757244" y="2629701"/>
            <a:ext cx="5604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여러 클래스에 걸쳐 많이 쓰일 상수들 혹은 변수들을</a:t>
            </a:r>
            <a:endParaRPr lang="en-US" altLang="ko-KR" dirty="0"/>
          </a:p>
          <a:p>
            <a:r>
              <a:rPr lang="ko-KR" altLang="en-US" dirty="0"/>
              <a:t>정리 해 둔 클래스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3D525DA8-89E4-4682-A4F3-8AEDD6E9317A}"/>
              </a:ext>
            </a:extLst>
          </p:cNvPr>
          <p:cNvSpPr txBox="1"/>
          <p:nvPr/>
        </p:nvSpPr>
        <p:spPr>
          <a:xfrm>
            <a:off x="6041511" y="4211970"/>
            <a:ext cx="374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받아온 </a:t>
            </a:r>
            <a:r>
              <a:rPr lang="en-US" altLang="ko-KR" dirty="0"/>
              <a:t>input</a:t>
            </a:r>
            <a:r>
              <a:rPr lang="ko-KR" altLang="en-US" dirty="0"/>
              <a:t>값을 계산하는 클래스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환전 금액</a:t>
            </a:r>
            <a:r>
              <a:rPr lang="en-US" altLang="ko-KR" dirty="0"/>
              <a:t>, </a:t>
            </a:r>
            <a:r>
              <a:rPr lang="ko-KR" altLang="en-US" dirty="0"/>
              <a:t>잔액</a:t>
            </a:r>
            <a:r>
              <a:rPr lang="en-US" altLang="ko-KR" dirty="0"/>
              <a:t>, </a:t>
            </a:r>
            <a:r>
              <a:rPr lang="ko-KR" altLang="en-US" dirty="0"/>
              <a:t>지폐 개수</a:t>
            </a:r>
            <a:r>
              <a:rPr lang="en-US" altLang="ko-KR" dirty="0"/>
              <a:t>, </a:t>
            </a:r>
            <a:r>
              <a:rPr lang="ko-KR" altLang="en-US" dirty="0"/>
              <a:t>잔고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788C121-A2B0-47F9-A815-EDE5F1855622}"/>
              </a:ext>
            </a:extLst>
          </p:cNvPr>
          <p:cNvSpPr txBox="1"/>
          <p:nvPr/>
        </p:nvSpPr>
        <p:spPr>
          <a:xfrm>
            <a:off x="8623413" y="4885864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계산한 값을 인자로 받아</a:t>
            </a:r>
            <a:endParaRPr lang="en-US" altLang="ko-KR" dirty="0"/>
          </a:p>
          <a:p>
            <a:r>
              <a:rPr lang="ko-KR" altLang="en-US" dirty="0"/>
              <a:t>프린트하는 클래스</a:t>
            </a:r>
          </a:p>
        </p:txBody>
      </p:sp>
      <p:cxnSp>
        <p:nvCxnSpPr>
          <p:cNvPr id="20" name="꺾인 연결선 19"/>
          <p:cNvCxnSpPr>
            <a:cxnSpLocks/>
            <a:stCxn id="3" idx="3"/>
            <a:endCxn id="21" idx="1"/>
          </p:cNvCxnSpPr>
          <p:nvPr/>
        </p:nvCxnSpPr>
        <p:spPr>
          <a:xfrm>
            <a:off x="2354894" y="3682653"/>
            <a:ext cx="1277654" cy="242825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632548" y="5760176"/>
            <a:ext cx="2029216" cy="701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 read and write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937337" y="5760176"/>
            <a:ext cx="428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file</a:t>
            </a:r>
            <a:r>
              <a:rPr lang="ko-KR" altLang="en-US" dirty="0" smtClean="0"/>
              <a:t>출력과 관련된 일을 처리하는 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0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5781" y="250521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Main </a:t>
            </a:r>
            <a:r>
              <a:rPr lang="ko-KR" altLang="en-US" b="1" dirty="0"/>
              <a:t>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0C460D9-CCF6-4F57-9870-72845A3703EA}"/>
              </a:ext>
            </a:extLst>
          </p:cNvPr>
          <p:cNvSpPr txBox="1"/>
          <p:nvPr/>
        </p:nvSpPr>
        <p:spPr>
          <a:xfrm>
            <a:off x="7555565" y="2551837"/>
            <a:ext cx="36305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계산만 하는 클래스와</a:t>
            </a:r>
            <a:endParaRPr lang="en-US" altLang="ko-KR" dirty="0"/>
          </a:p>
          <a:p>
            <a:r>
              <a:rPr lang="en-US" altLang="ko-KR" dirty="0"/>
              <a:t>input</a:t>
            </a:r>
            <a:r>
              <a:rPr lang="ko-KR" altLang="en-US" dirty="0"/>
              <a:t> 값만 받는 클래스의 오브젝트를 생성하여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input </a:t>
            </a:r>
            <a:r>
              <a:rPr lang="ko-KR" altLang="en-US" dirty="0"/>
              <a:t>클래스에서 </a:t>
            </a:r>
            <a:r>
              <a:rPr lang="ko-KR" altLang="en-US" dirty="0" err="1"/>
              <a:t>리턴한</a:t>
            </a:r>
            <a:r>
              <a:rPr lang="ko-KR" altLang="en-US" dirty="0"/>
              <a:t> 값</a:t>
            </a:r>
            <a:r>
              <a:rPr lang="ko-KR" altLang="en-US" dirty="0" smtClean="0"/>
              <a:t>들을 </a:t>
            </a:r>
            <a:r>
              <a:rPr lang="ko-KR" altLang="en-US" dirty="0"/>
              <a:t>계산 클래스의 인자로 받았다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계산 클래스에서 </a:t>
            </a:r>
            <a:r>
              <a:rPr lang="ko-KR" altLang="en-US" dirty="0" err="1" smtClean="0"/>
              <a:t>리턴받은</a:t>
            </a:r>
            <a:r>
              <a:rPr lang="ko-KR" altLang="en-US" dirty="0" smtClean="0"/>
              <a:t> 인자를 파일출력 클래스의 인자로 넣었다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92" y="1150894"/>
            <a:ext cx="6484122" cy="49993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9199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796" y="250521"/>
            <a:ext cx="126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data class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B862ABD-4324-4BF0-8AE8-536CEEC834F3}"/>
              </a:ext>
            </a:extLst>
          </p:cNvPr>
          <p:cNvSpPr txBox="1"/>
          <p:nvPr/>
        </p:nvSpPr>
        <p:spPr>
          <a:xfrm>
            <a:off x="7586045" y="1317154"/>
            <a:ext cx="36305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사용자가 선택할 화폐의 타입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화폐 종류의 </a:t>
            </a:r>
            <a:r>
              <a:rPr lang="en-US" altLang="ko-KR" dirty="0"/>
              <a:t>integer</a:t>
            </a:r>
            <a:r>
              <a:rPr lang="ko-KR" altLang="en-US" dirty="0"/>
              <a:t> 배열</a:t>
            </a:r>
            <a:r>
              <a:rPr lang="en-US" altLang="ko-KR" dirty="0"/>
              <a:t>(</a:t>
            </a:r>
            <a:r>
              <a:rPr lang="ko-KR" altLang="en-US" dirty="0"/>
              <a:t>계산</a:t>
            </a:r>
            <a:r>
              <a:rPr lang="en-US" altLang="ko-KR" dirty="0"/>
              <a:t>),</a:t>
            </a:r>
          </a:p>
          <a:p>
            <a:endParaRPr lang="en-US" altLang="ko-KR" dirty="0"/>
          </a:p>
          <a:p>
            <a:r>
              <a:rPr lang="ko-KR" altLang="en-US" dirty="0"/>
              <a:t>화폐 종류의 </a:t>
            </a:r>
            <a:r>
              <a:rPr lang="en-US" altLang="ko-KR" dirty="0"/>
              <a:t>string </a:t>
            </a:r>
            <a:r>
              <a:rPr lang="ko-KR" altLang="en-US" dirty="0"/>
              <a:t>배열</a:t>
            </a:r>
            <a:r>
              <a:rPr lang="en-US" altLang="ko-KR" dirty="0"/>
              <a:t>(</a:t>
            </a:r>
            <a:r>
              <a:rPr lang="ko-KR" altLang="en-US" dirty="0"/>
              <a:t>프린트</a:t>
            </a:r>
            <a:r>
              <a:rPr lang="en-US" altLang="ko-KR" dirty="0"/>
              <a:t>),</a:t>
            </a:r>
          </a:p>
          <a:p>
            <a:endParaRPr lang="en-US" altLang="ko-KR" dirty="0"/>
          </a:p>
          <a:p>
            <a:r>
              <a:rPr lang="ko-KR" altLang="en-US" dirty="0"/>
              <a:t>화폐 이름 </a:t>
            </a:r>
            <a:r>
              <a:rPr lang="en-US" altLang="ko-KR" dirty="0"/>
              <a:t>string </a:t>
            </a:r>
            <a:r>
              <a:rPr lang="ko-KR" altLang="en-US" dirty="0"/>
              <a:t>배열</a:t>
            </a:r>
            <a:r>
              <a:rPr lang="en-US" altLang="ko-KR" dirty="0"/>
              <a:t>(</a:t>
            </a:r>
            <a:r>
              <a:rPr lang="ko-KR" altLang="en-US" dirty="0"/>
              <a:t>프린트</a:t>
            </a:r>
            <a:r>
              <a:rPr lang="en-US" altLang="ko-KR" dirty="0"/>
              <a:t>),</a:t>
            </a:r>
          </a:p>
          <a:p>
            <a:endParaRPr lang="en-US" altLang="ko-KR" dirty="0"/>
          </a:p>
          <a:p>
            <a:r>
              <a:rPr lang="ko-KR" altLang="en-US" dirty="0"/>
              <a:t>화폐의 환율 배열</a:t>
            </a:r>
            <a:r>
              <a:rPr lang="en-US" altLang="ko-KR" dirty="0"/>
              <a:t>(</a:t>
            </a:r>
            <a:r>
              <a:rPr lang="ko-KR" altLang="en-US" dirty="0"/>
              <a:t>계산</a:t>
            </a:r>
            <a:r>
              <a:rPr lang="en-US" altLang="ko-KR" dirty="0"/>
              <a:t>),</a:t>
            </a:r>
          </a:p>
          <a:p>
            <a:endParaRPr lang="en-US" altLang="ko-KR" dirty="0"/>
          </a:p>
          <a:p>
            <a:r>
              <a:rPr lang="ko-KR" altLang="en-US" dirty="0"/>
              <a:t>현재 잔액의 배열</a:t>
            </a:r>
            <a:r>
              <a:rPr lang="en-US" altLang="ko-KR" dirty="0"/>
              <a:t>(</a:t>
            </a:r>
            <a:r>
              <a:rPr lang="ko-KR" altLang="en-US" dirty="0"/>
              <a:t>계산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각 클래스에서 여러 번 쓰일 것으로 보이는 변수들을 모아 한 클래스에서 정의해주었다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94" y="1317154"/>
            <a:ext cx="6781800" cy="39528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25319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CE9CB5F-6D8A-4871-83C3-1E6F6E68301C}"/>
              </a:ext>
            </a:extLst>
          </p:cNvPr>
          <p:cNvSpPr txBox="1"/>
          <p:nvPr/>
        </p:nvSpPr>
        <p:spPr>
          <a:xfrm>
            <a:off x="213360" y="210235"/>
            <a:ext cx="3520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get input data &amp; print Menu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B862ABD-4324-4BF0-8AE8-536CEEC834F3}"/>
              </a:ext>
            </a:extLst>
          </p:cNvPr>
          <p:cNvSpPr txBox="1"/>
          <p:nvPr/>
        </p:nvSpPr>
        <p:spPr>
          <a:xfrm>
            <a:off x="5719667" y="2068716"/>
            <a:ext cx="36305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사용자가 </a:t>
            </a:r>
            <a:r>
              <a:rPr lang="ko-KR" altLang="en-US" dirty="0"/>
              <a:t>선택할 화폐의 </a:t>
            </a:r>
            <a:r>
              <a:rPr lang="ko-KR" altLang="en-US" dirty="0" smtClean="0"/>
              <a:t>타입을 입력하는 </a:t>
            </a:r>
            <a:r>
              <a:rPr lang="ko-KR" altLang="en-US" dirty="0" err="1" smtClean="0"/>
              <a:t>매서드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바꾸려는 원화 입력 </a:t>
            </a:r>
            <a:r>
              <a:rPr lang="ko-KR" altLang="en-US" dirty="0" err="1" smtClean="0"/>
              <a:t>매서드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20" y="981989"/>
            <a:ext cx="4010025" cy="52197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627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310" y="207055"/>
            <a:ext cx="217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calculate all result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1C3B139-463F-4F2F-BCC7-BF11CFF768E7}"/>
              </a:ext>
            </a:extLst>
          </p:cNvPr>
          <p:cNvSpPr txBox="1"/>
          <p:nvPr/>
        </p:nvSpPr>
        <p:spPr>
          <a:xfrm>
            <a:off x="137786" y="6366464"/>
            <a:ext cx="1121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환전 총 금액</a:t>
            </a:r>
            <a:r>
              <a:rPr lang="en-US" altLang="ko-KR" dirty="0"/>
              <a:t>, </a:t>
            </a:r>
            <a:r>
              <a:rPr lang="ko-KR" altLang="en-US" dirty="0"/>
              <a:t>거스름돈 총 금액</a:t>
            </a:r>
            <a:r>
              <a:rPr lang="en-US" altLang="ko-KR" dirty="0"/>
              <a:t>, </a:t>
            </a:r>
            <a:r>
              <a:rPr lang="ko-KR" altLang="en-US" dirty="0"/>
              <a:t>외화 보유 잔액 </a:t>
            </a:r>
            <a:r>
              <a:rPr lang="ko-KR" altLang="en-US" dirty="0" smtClean="0"/>
              <a:t>계산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파일출력문</a:t>
            </a:r>
            <a:r>
              <a:rPr lang="ko-KR" altLang="en-US" dirty="0" smtClean="0"/>
              <a:t> 리턴              </a:t>
            </a:r>
            <a:r>
              <a:rPr lang="ko-KR" altLang="en-US" dirty="0"/>
              <a:t>지폐의 개수 계산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631" y="958670"/>
            <a:ext cx="4171950" cy="52101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90" y="870926"/>
            <a:ext cx="5199306" cy="53856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5655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5C95027-1204-42AC-B1BF-81D8F66ED98C}"/>
              </a:ext>
            </a:extLst>
          </p:cNvPr>
          <p:cNvSpPr txBox="1"/>
          <p:nvPr/>
        </p:nvSpPr>
        <p:spPr>
          <a:xfrm>
            <a:off x="415381" y="269310"/>
            <a:ext cx="1748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print all result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6C4F8AC-BADC-4F32-9EFC-41E4F558299C}"/>
              </a:ext>
            </a:extLst>
          </p:cNvPr>
          <p:cNvSpPr txBox="1"/>
          <p:nvPr/>
        </p:nvSpPr>
        <p:spPr>
          <a:xfrm>
            <a:off x="6921748" y="1464620"/>
            <a:ext cx="36305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지폐 개수 출력 전</a:t>
            </a:r>
            <a:r>
              <a:rPr lang="en-US" altLang="ko-KR" dirty="0"/>
              <a:t>, </a:t>
            </a:r>
            <a:r>
              <a:rPr lang="ko-KR" altLang="en-US" dirty="0"/>
              <a:t>외화</a:t>
            </a:r>
            <a:r>
              <a:rPr lang="en-US" altLang="ko-KR" dirty="0"/>
              <a:t>, </a:t>
            </a:r>
            <a:r>
              <a:rPr lang="ko-KR" altLang="en-US" dirty="0"/>
              <a:t>원화 총 금액과 환율을 출력하는 메서드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지폐 개수를 출력하는 메서드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외화 보유액을 출력하는 메서드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156" y="855097"/>
            <a:ext cx="5130074" cy="57433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072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5781" y="250521"/>
            <a:ext cx="222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file read and write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54480" y="1982084"/>
            <a:ext cx="452880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최종적으로 </a:t>
            </a:r>
            <a:r>
              <a:rPr lang="en-US" altLang="ko-KR" dirty="0" smtClean="0"/>
              <a:t>write</a:t>
            </a:r>
            <a:r>
              <a:rPr lang="ko-KR" altLang="en-US" dirty="0" smtClean="0"/>
              <a:t>하는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날짜</a:t>
            </a:r>
            <a:r>
              <a:rPr lang="en-US" altLang="ko-KR" dirty="0" smtClean="0"/>
              <a:t>,</a:t>
            </a:r>
            <a:r>
              <a:rPr lang="ko-KR" altLang="en-US" dirty="0" smtClean="0"/>
              <a:t>시간 구하기</a:t>
            </a:r>
            <a:endParaRPr lang="en-US" altLang="ko-KR" dirty="0" smtClean="0"/>
          </a:p>
          <a:p>
            <a:r>
              <a:rPr lang="ko-KR" altLang="en-US" dirty="0" smtClean="0"/>
              <a:t>날짜에 따른 파일명 변경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모든 양식의 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file </a:t>
            </a:r>
            <a:r>
              <a:rPr lang="ko-KR" altLang="en-US" dirty="0" smtClean="0"/>
              <a:t>존재 여부에 따라 </a:t>
            </a:r>
            <a:r>
              <a:rPr lang="ko-KR" altLang="en-US" dirty="0" err="1" smtClean="0"/>
              <a:t>첫줄</a:t>
            </a:r>
            <a:r>
              <a:rPr lang="ko-KR" altLang="en-US" dirty="0" smtClean="0"/>
              <a:t> 출력 여부 결정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41" y="1171769"/>
            <a:ext cx="6885446" cy="50369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5605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774" y="4136589"/>
            <a:ext cx="8753475" cy="19526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75781" y="250521"/>
            <a:ext cx="222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file read and write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98530" y="6186026"/>
            <a:ext cx="736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환전 계산 클래스에서 받은 인자를 토대로 파일 출력을 </a:t>
            </a:r>
            <a:r>
              <a:rPr lang="ko-KR" altLang="en-US" smtClean="0"/>
              <a:t>위한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가공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987" y="872634"/>
            <a:ext cx="6115050" cy="21907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272014" y="3160196"/>
            <a:ext cx="321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첫 줄 출력내용 입력 및 리턴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8052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294</Words>
  <Application>Microsoft Office PowerPoint</Application>
  <PresentationFormat>와이드스크린</PresentationFormat>
  <Paragraphs>89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0413_JAVA 심화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0315 리눅스 1강</dc:title>
  <dc:creator>김은비</dc:creator>
  <cp:lastModifiedBy>김은비</cp:lastModifiedBy>
  <cp:revision>74</cp:revision>
  <dcterms:created xsi:type="dcterms:W3CDTF">2021-03-15T04:59:49Z</dcterms:created>
  <dcterms:modified xsi:type="dcterms:W3CDTF">2021-04-14T01:55:41Z</dcterms:modified>
</cp:coreProperties>
</file>