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>
                <a:latin typeface="+mj-ea"/>
                <a:ea typeface="+mj-ea"/>
              </a:rPr>
              <a:t>kopo08 </a:t>
            </a:r>
            <a:r>
              <a:rPr lang="ko-KR" altLang="en-US" b="1" dirty="0" smtClean="0">
                <a:latin typeface="+mj-ea"/>
                <a:ea typeface="+mj-ea"/>
              </a:rPr>
              <a:t>김은비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9" y="3662819"/>
            <a:ext cx="5686425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39" y="1865349"/>
            <a:ext cx="4743450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91" y="655366"/>
            <a:ext cx="3224706" cy="10389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697" y="689670"/>
            <a:ext cx="4591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6" y="1798268"/>
            <a:ext cx="4914900" cy="491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019425"/>
            <a:ext cx="5934075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97" y="4255718"/>
            <a:ext cx="60388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722" y="2619453"/>
            <a:ext cx="6076950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437" y="2514600"/>
            <a:ext cx="4429125" cy="182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5" y="2724150"/>
            <a:ext cx="4476750" cy="1409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753" y="1189973"/>
            <a:ext cx="3126569" cy="48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5" y="1013983"/>
            <a:ext cx="4024091" cy="553774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74" y="967791"/>
            <a:ext cx="2628900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74" y="1775324"/>
            <a:ext cx="2846195" cy="912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74" y="2853581"/>
            <a:ext cx="2846195" cy="1696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399" y="1775324"/>
            <a:ext cx="3038198" cy="1264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874" y="4809629"/>
            <a:ext cx="3038198" cy="1336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597" y="3291742"/>
            <a:ext cx="304800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연결선 11"/>
          <p:cNvCxnSpPr/>
          <p:nvPr/>
        </p:nvCxnSpPr>
        <p:spPr>
          <a:xfrm>
            <a:off x="8342334" y="488515"/>
            <a:ext cx="0" cy="60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24400" y="488515"/>
            <a:ext cx="0" cy="60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3114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770</TotalTime>
  <Words>10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Corbel</vt:lpstr>
      <vt:lpstr>기본</vt:lpstr>
      <vt:lpstr>웹 기초 4강</vt:lpstr>
      <vt:lpstr>실습 1</vt:lpstr>
      <vt:lpstr>PowerPoint 프레젠테이션</vt:lpstr>
      <vt:lpstr>실습 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21</cp:revision>
  <dcterms:created xsi:type="dcterms:W3CDTF">2021-05-10T08:52:06Z</dcterms:created>
  <dcterms:modified xsi:type="dcterms:W3CDTF">2021-05-14T10:26:09Z</dcterms:modified>
</cp:coreProperties>
</file>