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8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웹 기초 </a:t>
            </a:r>
            <a:r>
              <a:rPr lang="en-US" altLang="ko-KR" dirty="0">
                <a:latin typeface="+mj-ea"/>
              </a:rPr>
              <a:t>5</a:t>
            </a:r>
            <a:r>
              <a:rPr lang="ko-KR" altLang="en-US" dirty="0">
                <a:latin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>
                <a:latin typeface="+mj-ea"/>
                <a:ea typeface="+mj-ea"/>
              </a:rPr>
              <a:t>kopo08 </a:t>
            </a:r>
            <a:r>
              <a:rPr lang="ko-KR" altLang="en-US" b="1" dirty="0">
                <a:latin typeface="+mj-ea"/>
                <a:ea typeface="+mj-ea"/>
              </a:rPr>
              <a:t>김은비</a:t>
            </a:r>
          </a:p>
        </p:txBody>
      </p:sp>
    </p:spTree>
    <p:extLst>
      <p:ext uri="{BB962C8B-B14F-4D97-AF65-F5344CB8AC3E}">
        <p14:creationId xmlns:p14="http://schemas.microsoft.com/office/powerpoint/2010/main" val="3400647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+mj-ea"/>
              </a:rPr>
              <a:t>실습 </a:t>
            </a:r>
            <a:r>
              <a:rPr lang="en-US" altLang="ko-KR" sz="3200" b="1" dirty="0">
                <a:latin typeface="+mj-ea"/>
              </a:rPr>
              <a:t>6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F9DCE4-B0EF-4F34-9BCB-77B3AED6E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269" y="1342149"/>
            <a:ext cx="2684032" cy="29952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80B016-A74D-435A-BCC0-53B18BDC5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260" y="1342149"/>
            <a:ext cx="3326037" cy="51776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3CA93D-16F4-46BD-98DE-092E4A739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112" y="1342149"/>
            <a:ext cx="4674178" cy="503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252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>
            <a:extLst>
              <a:ext uri="{FF2B5EF4-FFF2-40B4-BE49-F238E27FC236}">
                <a16:creationId xmlns:a16="http://schemas.microsoft.com/office/drawing/2014/main" id="{5C140BB8-5238-47E4-AA00-B6967E57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+mj-ea"/>
              </a:rPr>
              <a:t>실습 </a:t>
            </a:r>
            <a:r>
              <a:rPr lang="en-US" altLang="ko-KR" sz="3200" b="1" dirty="0">
                <a:latin typeface="+mj-ea"/>
              </a:rPr>
              <a:t>6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6CB16C-2A3D-4786-82DD-64963889A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24" y="1160978"/>
            <a:ext cx="3525027" cy="23799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60CBC32-ABC9-4277-8B7F-9250551C6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879" y="1160978"/>
            <a:ext cx="3850707" cy="23799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90D8DA7-3270-43C2-9067-B06E85C33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218" y="1160978"/>
            <a:ext cx="2668291" cy="23799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3157DBB-A66E-4093-9CDB-200F9E4DCA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170" y="3829443"/>
            <a:ext cx="7219659" cy="23408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7105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+mj-ea"/>
              </a:rPr>
              <a:t>실습 </a:t>
            </a:r>
            <a:r>
              <a:rPr lang="en-US" altLang="ko-KR" sz="3200" b="1" dirty="0">
                <a:latin typeface="+mj-ea"/>
              </a:rPr>
              <a:t>1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02E4C0-C609-4104-A88B-80AB50492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00" y="1203649"/>
            <a:ext cx="5481204" cy="50478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FC86352-14FE-440F-A8E4-2CCED40B2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543" y="1203649"/>
            <a:ext cx="4462851" cy="235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2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+mj-ea"/>
              </a:rPr>
              <a:t>실습 </a:t>
            </a:r>
            <a:r>
              <a:rPr lang="en-US" altLang="ko-KR" sz="3200" b="1" dirty="0">
                <a:latin typeface="+mj-ea"/>
              </a:rPr>
              <a:t>1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AF8C29-AF70-4C5A-93D3-0A8180667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18" y="1253509"/>
            <a:ext cx="2886075" cy="476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D95424F-1737-4455-A311-B752845A1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18" y="2086946"/>
            <a:ext cx="4338800" cy="13420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FA30D67-DFFD-4082-8796-64921BDD6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718" y="3786187"/>
            <a:ext cx="2819400" cy="20288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663AFB6-CB0A-494C-836A-80138C1ED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9265" y="1253509"/>
            <a:ext cx="4848473" cy="23148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477CA02-9685-42B3-AE74-E64483D61A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9265" y="3786187"/>
            <a:ext cx="2867025" cy="2238375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ED711BD-98E1-4DD8-BEF4-920265C64C69}"/>
              </a:ext>
            </a:extLst>
          </p:cNvPr>
          <p:cNvCxnSpPr/>
          <p:nvPr/>
        </p:nvCxnSpPr>
        <p:spPr>
          <a:xfrm>
            <a:off x="5822302" y="1114191"/>
            <a:ext cx="0" cy="5202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4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+mj-ea"/>
              </a:rPr>
              <a:t>실습 </a:t>
            </a:r>
            <a:r>
              <a:rPr lang="en-US" altLang="ko-KR" sz="3200" b="1" dirty="0">
                <a:latin typeface="+mj-ea"/>
              </a:rPr>
              <a:t>2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107C41-5A77-44AA-8D6B-2576D26C2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60" y="1080050"/>
            <a:ext cx="4578005" cy="54397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CA6D190-ABBB-47AC-B349-E14DA12A9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438" y="1080050"/>
            <a:ext cx="3351503" cy="54397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3C10A15-41FA-4A5F-8627-1AFAC503E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2515" y="1859805"/>
            <a:ext cx="3287346" cy="327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9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+mj-ea"/>
              </a:rPr>
              <a:t>실습 </a:t>
            </a:r>
            <a:r>
              <a:rPr lang="en-US" altLang="ko-KR" sz="3200" b="1" dirty="0">
                <a:latin typeface="+mj-ea"/>
              </a:rPr>
              <a:t>3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F5F197-AF6A-4615-94D6-33BBF0E8E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175" y="1156835"/>
            <a:ext cx="5162988" cy="53629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477D29B-09CB-4EB5-B590-3780C456A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838" y="1156835"/>
            <a:ext cx="4428442" cy="536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9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+mj-ea"/>
              </a:rPr>
              <a:t>실습 </a:t>
            </a:r>
            <a:r>
              <a:rPr lang="en-US" altLang="ko-KR" sz="3200" b="1" dirty="0">
                <a:latin typeface="+mj-ea"/>
              </a:rPr>
              <a:t>3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4825D6-92BD-4A90-85EF-6B0B21155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24" y="3139587"/>
            <a:ext cx="3839984" cy="14936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5635657-CD81-4E25-A327-CE170E38E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24" y="5168629"/>
            <a:ext cx="4039425" cy="12005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8CD436B-F2B7-4D49-800F-546BADCDB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24" y="1114191"/>
            <a:ext cx="3771900" cy="18573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4E21643-FA3F-4524-BF69-FC506D195D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620" y="1303418"/>
            <a:ext cx="37052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90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+mj-ea"/>
              </a:rPr>
              <a:t>실습 </a:t>
            </a:r>
            <a:r>
              <a:rPr lang="en-US" altLang="ko-KR" sz="3200" b="1" dirty="0">
                <a:latin typeface="+mj-ea"/>
              </a:rPr>
              <a:t>4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682532-1F9B-4353-838C-5E3E72F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60" y="1186428"/>
            <a:ext cx="4411011" cy="50027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3255CD-4E46-4DF1-9748-4A947612B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837" y="4565496"/>
            <a:ext cx="6668707" cy="9205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0145C0-19FF-4FC7-B43E-F00CAD9AB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838" y="3088622"/>
            <a:ext cx="6668707" cy="9676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C872225-5864-4E1E-8D60-81C4D3782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1839" y="1611749"/>
            <a:ext cx="6668706" cy="96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67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+mj-ea"/>
              </a:rPr>
              <a:t>실습 </a:t>
            </a:r>
            <a:r>
              <a:rPr lang="en-US" altLang="ko-KR" sz="3200" b="1" dirty="0">
                <a:latin typeface="+mj-ea"/>
              </a:rPr>
              <a:t>5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4FDFB5-9A9A-42AD-BDB5-42AAF3BAA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19" y="1114191"/>
            <a:ext cx="3658303" cy="44453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97EEF8B-F096-453B-9FCF-21B5B3B24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522" y="1114191"/>
            <a:ext cx="3913211" cy="39749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CF1459F-A21B-448D-8057-0F7BB3449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2733" y="1114191"/>
            <a:ext cx="4108871" cy="31634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13259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+mj-ea"/>
              </a:rPr>
              <a:t>실습 </a:t>
            </a:r>
            <a:r>
              <a:rPr lang="en-US" altLang="ko-KR" sz="3200" b="1" dirty="0">
                <a:latin typeface="+mj-ea"/>
              </a:rPr>
              <a:t>5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9BCCDD-9206-4CE0-985E-6C6FE8118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39" y="1265853"/>
            <a:ext cx="3118563" cy="26201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C41A4A6-6497-4077-AFAA-CBDADCFBA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12" y="4384555"/>
            <a:ext cx="3118562" cy="9653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E567CED-1D10-421E-942E-37114DDCE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413" y="1265853"/>
            <a:ext cx="3217744" cy="26201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06478C9-8AC6-4ACC-BBEB-6C1DA78C8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5413" y="4384555"/>
            <a:ext cx="3217744" cy="990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49D4667-066E-41FD-84F8-5625B200D1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0980" y="1265853"/>
            <a:ext cx="3188117" cy="26201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BF85DBB-3D8F-45C2-9CCE-39538A30CC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0980" y="4384555"/>
            <a:ext cx="3188117" cy="99075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41562762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1044</TotalTime>
  <Words>26</Words>
  <Application>Microsoft Office PowerPoint</Application>
  <PresentationFormat>와이드스크린</PresentationFormat>
  <Paragraphs>12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Corbel</vt:lpstr>
      <vt:lpstr>기본</vt:lpstr>
      <vt:lpstr>웹 기초 5강</vt:lpstr>
      <vt:lpstr>실습 1</vt:lpstr>
      <vt:lpstr>실습 1</vt:lpstr>
      <vt:lpstr>실습 2</vt:lpstr>
      <vt:lpstr>실습 3</vt:lpstr>
      <vt:lpstr>실습 3</vt:lpstr>
      <vt:lpstr>실습 4</vt:lpstr>
      <vt:lpstr>실습 5</vt:lpstr>
      <vt:lpstr>실습 5</vt:lpstr>
      <vt:lpstr>실습 6</vt:lpstr>
      <vt:lpstr>실습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기초 1강</dc:title>
  <dc:creator>김은비</dc:creator>
  <cp:lastModifiedBy>김 은비</cp:lastModifiedBy>
  <cp:revision>37</cp:revision>
  <dcterms:created xsi:type="dcterms:W3CDTF">2021-05-10T08:52:06Z</dcterms:created>
  <dcterms:modified xsi:type="dcterms:W3CDTF">2021-05-16T16:58:22Z</dcterms:modified>
</cp:coreProperties>
</file>