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>
                <a:latin typeface="+mj-ea"/>
                <a:ea typeface="+mj-ea"/>
              </a:rPr>
              <a:t>kopo08 </a:t>
            </a:r>
            <a:r>
              <a:rPr lang="ko-KR" altLang="en-US" b="1" dirty="0" smtClean="0">
                <a:latin typeface="+mj-ea"/>
                <a:ea typeface="+mj-ea"/>
              </a:rPr>
              <a:t>김은비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33" y="1521561"/>
            <a:ext cx="6334125" cy="442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4" y="1001457"/>
            <a:ext cx="4380978" cy="54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114" y="1744101"/>
            <a:ext cx="3876678" cy="40106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0" y="1114191"/>
            <a:ext cx="3332007" cy="5348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31" y="1548953"/>
            <a:ext cx="3369161" cy="44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 smtClean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51" y="1927585"/>
            <a:ext cx="2438400" cy="3524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0" y="1114191"/>
            <a:ext cx="4395086" cy="51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81" y="1792135"/>
            <a:ext cx="3066789" cy="37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20" y="563671"/>
            <a:ext cx="3972335" cy="5759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27" y="1014609"/>
            <a:ext cx="4997814" cy="51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21" y="1260543"/>
            <a:ext cx="8412159" cy="4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98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150</TotalTime>
  <Words>16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Corbel</vt:lpstr>
      <vt:lpstr>기본</vt:lpstr>
      <vt:lpstr>웹 기초 3강</vt:lpstr>
      <vt:lpstr>실습 1</vt:lpstr>
      <vt:lpstr>실습 2</vt:lpstr>
      <vt:lpstr>실습 3</vt:lpstr>
      <vt:lpstr>실습 4</vt:lpstr>
      <vt:lpstr>실습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김은비</cp:lastModifiedBy>
  <cp:revision>16</cp:revision>
  <dcterms:created xsi:type="dcterms:W3CDTF">2021-05-10T08:52:06Z</dcterms:created>
  <dcterms:modified xsi:type="dcterms:W3CDTF">2021-05-12T08:52:17Z</dcterms:modified>
</cp:coreProperties>
</file>