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kopo08 </a:t>
            </a:r>
            <a:r>
              <a:rPr lang="ko-KR" altLang="en-US" b="1" dirty="0">
                <a:latin typeface="+mj-ea"/>
                <a:ea typeface="+mj-ea"/>
              </a:rPr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9DCE4-B0EF-4F34-9BCB-77B3AED6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69" y="1342149"/>
            <a:ext cx="2684032" cy="2995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0B016-A74D-435A-BCC0-53B18BDC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60" y="1342149"/>
            <a:ext cx="3326037" cy="5177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063E49-DA8E-4071-A8C5-149AD4C0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7" y="1342149"/>
            <a:ext cx="4626824" cy="50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CB16C-2A3D-4786-82DD-64963889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4" y="1160978"/>
            <a:ext cx="352502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CBC32-ABC9-4277-8B7F-9250551C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79" y="1160978"/>
            <a:ext cx="385070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0D8DA7-3270-43C2-9067-B06E85C3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18" y="1160978"/>
            <a:ext cx="2668291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157DBB-A66E-4093-9CDB-200F9E4DC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170" y="3829443"/>
            <a:ext cx="7219659" cy="23408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105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2E4C0-C609-4104-A88B-80AB5049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0" y="1203649"/>
            <a:ext cx="5481204" cy="5047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86352-14FE-440F-A8E4-2CCED40B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43" y="1203649"/>
            <a:ext cx="4462851" cy="23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F8C29-AF70-4C5A-93D3-0A818066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1253509"/>
            <a:ext cx="2886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95424F-1737-4455-A311-B752845A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8" y="2086946"/>
            <a:ext cx="4338800" cy="1342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A30D67-DFFD-4082-8796-64921BDD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18" y="3786187"/>
            <a:ext cx="2819400" cy="202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63AFB6-CB0A-494C-836A-80138C1ED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65" y="1253509"/>
            <a:ext cx="4848473" cy="2314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77CA02-9685-42B3-AE74-E64483D61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65" y="3786187"/>
            <a:ext cx="2867025" cy="223837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D711BD-98E1-4DD8-BEF4-920265C64C69}"/>
              </a:ext>
            </a:extLst>
          </p:cNvPr>
          <p:cNvCxnSpPr/>
          <p:nvPr/>
        </p:nvCxnSpPr>
        <p:spPr>
          <a:xfrm>
            <a:off x="5822302" y="1114191"/>
            <a:ext cx="0" cy="520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07C41-5A77-44AA-8D6B-2576D26C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080050"/>
            <a:ext cx="4578005" cy="5439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A6D190-ABBB-47AC-B349-E14DA12A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38" y="1080050"/>
            <a:ext cx="3351503" cy="5439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10A15-41FA-4A5F-8627-1AFAC503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515" y="1859805"/>
            <a:ext cx="3287346" cy="32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5F197-AF6A-4615-94D6-33BBF0E8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75" y="1156835"/>
            <a:ext cx="5162988" cy="5362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77D29B-09CB-4EB5-B590-3780C456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38" y="1156835"/>
            <a:ext cx="4428442" cy="5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825D6-92BD-4A90-85EF-6B0B2115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4" y="3139587"/>
            <a:ext cx="3839984" cy="1493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635657-CD81-4E25-A327-CE170E38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4" y="5168629"/>
            <a:ext cx="4039425" cy="1200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D436B-F2B7-4D49-800F-546BADCDB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4" y="1114191"/>
            <a:ext cx="377190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21643-FA3F-4524-BF69-FC506D19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20" y="1303418"/>
            <a:ext cx="3705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82532-1F9B-4353-838C-5E3E72F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186428"/>
            <a:ext cx="4411011" cy="5002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3255CD-4E46-4DF1-9748-4A947612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37" y="4565496"/>
            <a:ext cx="6668707" cy="920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0145C0-19FF-4FC7-B43E-F00CAD9A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38" y="3088622"/>
            <a:ext cx="6668707" cy="967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872225-5864-4E1E-8D60-81C4D3782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39" y="1611749"/>
            <a:ext cx="6668706" cy="9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FDFB5-9A9A-42AD-BDB5-42AAF3BA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" y="1114191"/>
            <a:ext cx="3658303" cy="4445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EEF8B-F096-453B-9FCF-21B5B3B2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2" y="1114191"/>
            <a:ext cx="3913211" cy="397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F1459F-A21B-448D-8057-0F7BB344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733" y="1114191"/>
            <a:ext cx="4108871" cy="3163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2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BCCDD-9206-4CE0-985E-6C6FE811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9" y="1265853"/>
            <a:ext cx="3118563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41A4A6-6497-4077-AFAA-CBDADCFB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2" y="4384555"/>
            <a:ext cx="3118562" cy="96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67CED-1D10-421E-942E-37114DDC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413" y="1265853"/>
            <a:ext cx="3217744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478C9-8AC6-4ACC-BBEB-6C1DA78C8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13" y="4384555"/>
            <a:ext cx="3217744" cy="99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D4667-066E-41FD-84F8-5625B200D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980" y="1265853"/>
            <a:ext cx="3188117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F85DBB-3D8F-45C2-9CCE-39538A30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980" y="4384555"/>
            <a:ext cx="3188117" cy="990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5627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1042</TotalTime>
  <Words>26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웹 기초 5강</vt:lpstr>
      <vt:lpstr>실습 1</vt:lpstr>
      <vt:lpstr>실습 1</vt:lpstr>
      <vt:lpstr>실습 2</vt:lpstr>
      <vt:lpstr>실습 3</vt:lpstr>
      <vt:lpstr>실습 3</vt:lpstr>
      <vt:lpstr>실습 4</vt:lpstr>
      <vt:lpstr>실습 5</vt:lpstr>
      <vt:lpstr>실습 5</vt:lpstr>
      <vt:lpstr>실습 6</vt:lpstr>
      <vt:lpstr>실습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 은비</cp:lastModifiedBy>
  <cp:revision>36</cp:revision>
  <dcterms:created xsi:type="dcterms:W3CDTF">2021-05-10T08:52:06Z</dcterms:created>
  <dcterms:modified xsi:type="dcterms:W3CDTF">2021-05-16T16:51:21Z</dcterms:modified>
</cp:coreProperties>
</file>