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C0FF9-D312-4BF8-AC1A-2B3AF0BDC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93047-E9FC-4372-9967-6B5DBDB8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0814E-8798-4B3F-BA7C-F77676BD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FA0CC-913E-4EFD-BBD9-620A084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51F0F-A6CA-4688-8EA9-9B6A4A6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58EF1-9CB7-4C5C-BD41-5AF67028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606EB-B8CB-4756-BA0A-CB4D2335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47A7C-D274-4038-B426-12AB95E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38A71-7799-409A-9E01-1CA3BF4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E5AA3-09F0-4943-A608-1687A385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37479-F435-404D-9E92-01ABE735C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6EDBB-48C8-4AC5-ABD8-EA6EDC2C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AA25-9B38-420C-81D1-B256FCC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7B030-34DA-4ECC-99CA-10BADCDD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DD49-6BEA-42B3-BCFF-09EF9E9B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nadialogue's top books of 2015 - China Dialogue">
            <a:extLst>
              <a:ext uri="{FF2B5EF4-FFF2-40B4-BE49-F238E27FC236}">
                <a16:creationId xmlns:a16="http://schemas.microsoft.com/office/drawing/2014/main" id="{FD2C478B-93AC-4D37-9F6E-AA6CCC78F4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96" r="25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060AA5-6FD2-4B14-8F75-F72A7C832965}"/>
              </a:ext>
            </a:extLst>
          </p:cNvPr>
          <p:cNvSpPr/>
          <p:nvPr userDrawn="1"/>
        </p:nvSpPr>
        <p:spPr>
          <a:xfrm>
            <a:off x="332509" y="270760"/>
            <a:ext cx="11521786" cy="631647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BF60A8-4F86-4DEF-B455-5CBE5CA818FF}"/>
              </a:ext>
            </a:extLst>
          </p:cNvPr>
          <p:cNvSpPr/>
          <p:nvPr userDrawn="1"/>
        </p:nvSpPr>
        <p:spPr>
          <a:xfrm>
            <a:off x="191366" y="145472"/>
            <a:ext cx="11804072" cy="6556664"/>
          </a:xfrm>
          <a:prstGeom prst="rect">
            <a:avLst/>
          </a:prstGeom>
          <a:noFill/>
          <a:ln w="3492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hinadialogue's top books of 2015 - China Dialogue">
            <a:extLst>
              <a:ext uri="{FF2B5EF4-FFF2-40B4-BE49-F238E27FC236}">
                <a16:creationId xmlns:a16="http://schemas.microsoft.com/office/drawing/2014/main" id="{8456BCFD-C048-4E9B-892B-20FA280EAE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941" r="2524" b="1"/>
          <a:stretch/>
        </p:blipFill>
        <p:spPr bwMode="auto">
          <a:xfrm>
            <a:off x="0" y="0"/>
            <a:ext cx="12192000" cy="44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A5D0C3-64CF-4A4C-B6D4-ED90A37A6F41}"/>
              </a:ext>
            </a:extLst>
          </p:cNvPr>
          <p:cNvSpPr/>
          <p:nvPr userDrawn="1"/>
        </p:nvSpPr>
        <p:spPr>
          <a:xfrm>
            <a:off x="0" y="737755"/>
            <a:ext cx="12192000" cy="6120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F2234-2A3F-4734-990E-4E93234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4C0EB-FAC9-4192-BBA5-4662E0FD3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9C664-F260-41DD-A979-FA82D8AC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60FDD-8188-4568-8A76-1F24E1E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97FE-5D78-48E3-93E7-C3807B2E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518E8-DAF0-4D21-8BCE-F1F5343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543EE-09D6-4619-BA51-6FDDE71E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D535F-429D-449D-8AF6-0F4B3C07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BBF36-35A7-4044-8CB7-EBC886CA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C6723-1293-4264-A6E0-D5B56329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B6095-E1B3-4D7A-ADF4-C9ED3BBAB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55A15-9325-4DDF-A59E-3E46004D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BEDCE-19F3-49F8-8979-3B70B8D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BAEE2-091A-49DB-9AEC-F8D7BA89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81FD-62E4-4672-9965-1463261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F16EC9-8548-4879-9F0B-369D3705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4B98D-4915-499C-974F-38BB20F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4E968-C30B-4FCC-8E61-B96625A6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EE691-7CC5-467B-B6F4-724978A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8D3755-148E-4007-A8C5-22B44248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6A633-E991-43E1-8923-E54231CD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2B0-D60F-4BDB-8840-A2C78E2D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7CD34-2353-428E-96C2-8D3838A1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6EA92-A002-4C9A-90FD-C98D88FB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0D351-23F7-4C95-808B-0A4A860C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9A1A1-8A2C-4AA8-A5EA-033358D5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A11E8-E680-4C1A-82E6-AD651CFC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F611-D5C0-4C73-B101-4CC6F542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FEB817-65FA-4EF5-804F-0C37192FC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BA86D-76AA-4FE6-92A4-E4B52B7B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87F2A-F915-4DE2-92CA-8D3A7499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B3141-43A1-41B6-8052-BBB0EEE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0BF58-C762-4FAF-A6D0-74D0AAFE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1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BACD5-831C-4BF4-A89B-B783604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8B725-4D5A-4A5B-A40F-2821D791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5E9FD-4EFA-44D3-B1B4-36AA5BDAE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5788-7A97-46AA-842A-8C58CCC388F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AA879-B4BF-4A1D-9D8E-CC33ED7E4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B6B62-858F-4A7E-AEFF-857A827E4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D38C-8002-4ABC-B66E-6077C1B7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2AF26A-52E2-4465-85B0-B8935AB05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8011" y="3429000"/>
            <a:ext cx="99532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67C317-30FB-451E-8CCE-CE35B0F42E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0" y="1080655"/>
            <a:ext cx="0" cy="483649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7C6EE4-04D3-4691-B273-6CDF290D281C}"/>
              </a:ext>
            </a:extLst>
          </p:cNvPr>
          <p:cNvSpPr txBox="1"/>
          <p:nvPr/>
        </p:nvSpPr>
        <p:spPr>
          <a:xfrm>
            <a:off x="497068" y="333653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SWOT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D6F8A-BD36-4149-9A85-39D29F908B25}"/>
              </a:ext>
            </a:extLst>
          </p:cNvPr>
          <p:cNvSpPr txBox="1"/>
          <p:nvPr/>
        </p:nvSpPr>
        <p:spPr>
          <a:xfrm>
            <a:off x="978011" y="1145970"/>
            <a:ext cx="2795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Strong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회사 생활 경험이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일본어 </a:t>
            </a:r>
            <a:r>
              <a:rPr lang="en-US" altLang="ko-KR" dirty="0"/>
              <a:t>JLPT 1</a:t>
            </a:r>
            <a:r>
              <a:rPr lang="ko-KR" altLang="en-US" dirty="0"/>
              <a:t>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업무 적응력 빠른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응용력이 좋음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인간관계 원만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0044F-BAB7-40DE-8A39-BE71FBE4DCF7}"/>
              </a:ext>
            </a:extLst>
          </p:cNvPr>
          <p:cNvSpPr txBox="1"/>
          <p:nvPr/>
        </p:nvSpPr>
        <p:spPr>
          <a:xfrm>
            <a:off x="6215595" y="1145970"/>
            <a:ext cx="4714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Weak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비전공자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취업 공백기가 있음 </a:t>
            </a:r>
            <a:r>
              <a:rPr lang="en-US" altLang="ko-KR" dirty="0"/>
              <a:t>– 2018~2019</a:t>
            </a:r>
            <a:r>
              <a:rPr lang="ko-KR" altLang="en-US" dirty="0"/>
              <a:t>년 사이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수학이 약함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61B-D552-45C5-A0A3-3B3CCA8625F5}"/>
              </a:ext>
            </a:extLst>
          </p:cNvPr>
          <p:cNvSpPr txBox="1"/>
          <p:nvPr/>
        </p:nvSpPr>
        <p:spPr>
          <a:xfrm>
            <a:off x="978011" y="3545559"/>
            <a:ext cx="4955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Opportunity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재택근무가 늘어남에 따른 업무환경 자동화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비대면</a:t>
            </a:r>
            <a:r>
              <a:rPr lang="ko-KR" altLang="en-US" dirty="0"/>
              <a:t> 서비스가 늘어남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/>
              <a:t>분야의 활성화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F04E5-A4C6-419A-8297-7352D724A450}"/>
              </a:ext>
            </a:extLst>
          </p:cNvPr>
          <p:cNvSpPr txBox="1"/>
          <p:nvPr/>
        </p:nvSpPr>
        <p:spPr>
          <a:xfrm>
            <a:off x="6215595" y="3545559"/>
            <a:ext cx="4831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Threat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코로나 시국의 장기화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코딩 교육과정의 무분별한 증가 </a:t>
            </a:r>
            <a:r>
              <a:rPr lang="en-US" altLang="ko-KR" dirty="0"/>
              <a:t>-&gt; </a:t>
            </a:r>
            <a:r>
              <a:rPr lang="ko-KR" altLang="en-US" dirty="0" err="1"/>
              <a:t>차별점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일자리 부족</a:t>
            </a:r>
            <a:r>
              <a:rPr lang="en-US" altLang="ko-KR" dirty="0"/>
              <a:t>, </a:t>
            </a:r>
            <a:r>
              <a:rPr lang="ko-KR" altLang="en-US" dirty="0"/>
              <a:t>청년실업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52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E5E3C23-54A2-4510-BEEE-43781975A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354" y="3567340"/>
            <a:ext cx="8657292" cy="0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0A33FFCA-28A9-48D3-ADDA-E69C53CBB1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0678" y="1761175"/>
            <a:ext cx="808456" cy="1791814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349E479C-099B-4B14-9DD1-0D8FD45E43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7878" y="1765548"/>
            <a:ext cx="810003" cy="1791814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738D4DD-87D3-4EE3-93C3-47DB8F06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188" y="1495277"/>
            <a:ext cx="1156263" cy="268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r>
              <a:rPr lang="ko-KR" altLang="en-US" sz="1400" b="1" dirty="0"/>
              <a:t>회사경력</a:t>
            </a:r>
            <a:endParaRPr kumimoji="0" lang="en-US" altLang="ko-KR" sz="1400" b="1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0B5023C-F1C8-419A-841F-6C73263A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176" y="5361782"/>
            <a:ext cx="1156263" cy="2694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r>
              <a:rPr kumimoji="0" lang="ko-KR" altLang="en-US" sz="1400" b="1">
                <a:ea typeface="맑은 고딕" pitchFamily="50" charset="-127"/>
              </a:rPr>
              <a:t>회사 업무</a:t>
            </a:r>
            <a:endParaRPr kumimoji="0" lang="en-US" altLang="ko-KR" sz="1400" b="1" dirty="0">
              <a:ea typeface="맑은 고딕" pitchFamily="50" charset="-127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C4968E4-DC58-4D72-821C-4CA40D19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972" y="1534148"/>
            <a:ext cx="1490748" cy="231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r>
              <a:rPr kumimoji="0" lang="ko-KR" altLang="en-US" sz="1400" b="1" dirty="0">
                <a:ea typeface="맑은 고딕" pitchFamily="50" charset="-127"/>
              </a:rPr>
              <a:t>프로그래밍언어</a:t>
            </a:r>
            <a:endParaRPr kumimoji="0" lang="en-US" altLang="ko-KR" sz="1400" b="1" dirty="0">
              <a:ea typeface="맑은 고딕" pitchFamily="50" charset="-127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F3277796-CB8E-4969-9187-4DAA0F9EE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0941" y="3567572"/>
            <a:ext cx="808456" cy="1791814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65C4BD14-F41F-4264-8DBD-9B4E0C50D3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95969" y="1763153"/>
            <a:ext cx="808457" cy="1791814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5FC7549E-DC40-4441-BECB-584B0E74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29" y="1497255"/>
            <a:ext cx="1156263" cy="268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r>
              <a:rPr kumimoji="0" lang="ko-KR" altLang="en-US" sz="1400" b="1" dirty="0">
                <a:ea typeface="맑은 고딕" pitchFamily="50" charset="-127"/>
              </a:rPr>
              <a:t>어학능력</a:t>
            </a:r>
            <a:endParaRPr kumimoji="0" lang="en-US" altLang="ko-KR" sz="1400" b="1" dirty="0">
              <a:ea typeface="맑은 고딕" pitchFamily="50" charset="-127"/>
            </a:endParaRPr>
          </a:p>
        </p:txBody>
      </p:sp>
      <p:sp>
        <p:nvSpPr>
          <p:cNvPr id="23" name="이등변 삼각형 80">
            <a:extLst>
              <a:ext uri="{FF2B5EF4-FFF2-40B4-BE49-F238E27FC236}">
                <a16:creationId xmlns:a16="http://schemas.microsoft.com/office/drawing/2014/main" id="{90811BA2-9F07-4A4B-AB6A-71DE1CEBDF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9586" y="3160715"/>
            <a:ext cx="667077" cy="808457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Tx/>
              <a:buChar char="•"/>
            </a:pPr>
            <a:endParaRPr kumimoji="0" lang="ko-KR" altLang="en-US" sz="1000">
              <a:latin typeface="Arial" panose="020B0604020202020204" pitchFamily="34" charset="0"/>
              <a:ea typeface="가는각진제목체"/>
              <a:cs typeface="가는각진제목체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350B55DE-B5CE-4DB4-AE27-434D26121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0894" y="3556343"/>
            <a:ext cx="808457" cy="1791814"/>
          </a:xfrm>
          <a:prstGeom prst="lin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26E9F6-993E-443F-94CF-C395675EB2B1}"/>
              </a:ext>
            </a:extLst>
          </p:cNvPr>
          <p:cNvCxnSpPr>
            <a:cxnSpLocks/>
          </p:cNvCxnSpPr>
          <p:nvPr/>
        </p:nvCxnSpPr>
        <p:spPr bwMode="auto">
          <a:xfrm>
            <a:off x="6481955" y="4024183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7F7DEE-62DB-41ED-8F1B-D10935D43BB3}"/>
              </a:ext>
            </a:extLst>
          </p:cNvPr>
          <p:cNvCxnSpPr>
            <a:cxnSpLocks/>
          </p:cNvCxnSpPr>
          <p:nvPr/>
        </p:nvCxnSpPr>
        <p:spPr bwMode="auto">
          <a:xfrm>
            <a:off x="6329776" y="4378286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861718-DC26-4702-9C9F-FA030DF4468E}"/>
              </a:ext>
            </a:extLst>
          </p:cNvPr>
          <p:cNvCxnSpPr>
            <a:cxnSpLocks/>
          </p:cNvCxnSpPr>
          <p:nvPr/>
        </p:nvCxnSpPr>
        <p:spPr bwMode="auto">
          <a:xfrm>
            <a:off x="6169314" y="4696445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44EA77-9097-4DA4-AFF3-C3DD30946D90}"/>
              </a:ext>
            </a:extLst>
          </p:cNvPr>
          <p:cNvCxnSpPr>
            <a:cxnSpLocks/>
          </p:cNvCxnSpPr>
          <p:nvPr/>
        </p:nvCxnSpPr>
        <p:spPr bwMode="auto">
          <a:xfrm>
            <a:off x="6031163" y="500130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1708012-E36B-43BA-B957-FE6F248A5373}"/>
              </a:ext>
            </a:extLst>
          </p:cNvPr>
          <p:cNvCxnSpPr>
            <a:cxnSpLocks/>
          </p:cNvCxnSpPr>
          <p:nvPr/>
        </p:nvCxnSpPr>
        <p:spPr bwMode="auto">
          <a:xfrm>
            <a:off x="2742771" y="4054074"/>
            <a:ext cx="2054052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B94078-A102-46C4-8E32-5A210D89A37B}"/>
              </a:ext>
            </a:extLst>
          </p:cNvPr>
          <p:cNvCxnSpPr>
            <a:cxnSpLocks/>
          </p:cNvCxnSpPr>
          <p:nvPr/>
        </p:nvCxnSpPr>
        <p:spPr bwMode="auto">
          <a:xfrm>
            <a:off x="2528814" y="4389515"/>
            <a:ext cx="2116426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839297-BC10-4EAA-9202-0D6A13B924F0}"/>
              </a:ext>
            </a:extLst>
          </p:cNvPr>
          <p:cNvCxnSpPr>
            <a:cxnSpLocks/>
          </p:cNvCxnSpPr>
          <p:nvPr/>
        </p:nvCxnSpPr>
        <p:spPr bwMode="auto">
          <a:xfrm>
            <a:off x="2409112" y="4707674"/>
            <a:ext cx="2075666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DD97B32-5688-4D96-BEC4-56064EE97E03}"/>
              </a:ext>
            </a:extLst>
          </p:cNvPr>
          <p:cNvCxnSpPr>
            <a:cxnSpLocks/>
          </p:cNvCxnSpPr>
          <p:nvPr/>
        </p:nvCxnSpPr>
        <p:spPr bwMode="auto">
          <a:xfrm>
            <a:off x="2127598" y="5012530"/>
            <a:ext cx="2237691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ABE442-2B93-4E1D-B38F-3720DCFEF6D7}"/>
              </a:ext>
            </a:extLst>
          </p:cNvPr>
          <p:cNvCxnSpPr>
            <a:cxnSpLocks/>
          </p:cNvCxnSpPr>
          <p:nvPr/>
        </p:nvCxnSpPr>
        <p:spPr bwMode="auto">
          <a:xfrm>
            <a:off x="2466918" y="24556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3F7AF-A958-4A0C-81F0-1E63DEB96E78}"/>
              </a:ext>
            </a:extLst>
          </p:cNvPr>
          <p:cNvCxnSpPr>
            <a:cxnSpLocks/>
          </p:cNvCxnSpPr>
          <p:nvPr/>
        </p:nvCxnSpPr>
        <p:spPr bwMode="auto">
          <a:xfrm>
            <a:off x="2609138" y="27620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27BC777-9A40-4EDE-AF3E-E33BB2CFEE17}"/>
              </a:ext>
            </a:extLst>
          </p:cNvPr>
          <p:cNvCxnSpPr>
            <a:cxnSpLocks/>
          </p:cNvCxnSpPr>
          <p:nvPr/>
        </p:nvCxnSpPr>
        <p:spPr bwMode="auto">
          <a:xfrm>
            <a:off x="2752697" y="3075017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EB445D-B7C3-4292-A51F-B6AF4C9F8C38}"/>
              </a:ext>
            </a:extLst>
          </p:cNvPr>
          <p:cNvCxnSpPr>
            <a:cxnSpLocks/>
          </p:cNvCxnSpPr>
          <p:nvPr/>
        </p:nvCxnSpPr>
        <p:spPr bwMode="auto">
          <a:xfrm>
            <a:off x="2342628" y="21665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3B9CF58-E9E2-4222-9D15-CE352199D783}"/>
              </a:ext>
            </a:extLst>
          </p:cNvPr>
          <p:cNvCxnSpPr>
            <a:cxnSpLocks/>
          </p:cNvCxnSpPr>
          <p:nvPr/>
        </p:nvCxnSpPr>
        <p:spPr bwMode="auto">
          <a:xfrm>
            <a:off x="4880948" y="2453653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0D8D574-D3C8-49DB-B58B-D052FBB0A021}"/>
              </a:ext>
            </a:extLst>
          </p:cNvPr>
          <p:cNvCxnSpPr>
            <a:cxnSpLocks/>
          </p:cNvCxnSpPr>
          <p:nvPr/>
        </p:nvCxnSpPr>
        <p:spPr bwMode="auto">
          <a:xfrm>
            <a:off x="5023168" y="2760053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9737DF5-F0E7-4185-8307-1D4ADD739488}"/>
              </a:ext>
            </a:extLst>
          </p:cNvPr>
          <p:cNvCxnSpPr>
            <a:cxnSpLocks/>
          </p:cNvCxnSpPr>
          <p:nvPr/>
        </p:nvCxnSpPr>
        <p:spPr bwMode="auto">
          <a:xfrm>
            <a:off x="5176058" y="3073039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C594425-4CF4-4484-B504-2456F531940E}"/>
              </a:ext>
            </a:extLst>
          </p:cNvPr>
          <p:cNvCxnSpPr>
            <a:cxnSpLocks/>
          </p:cNvCxnSpPr>
          <p:nvPr/>
        </p:nvCxnSpPr>
        <p:spPr bwMode="auto">
          <a:xfrm>
            <a:off x="4756658" y="2164553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876AA92-4572-43C7-AC08-638150BE041C}"/>
              </a:ext>
            </a:extLst>
          </p:cNvPr>
          <p:cNvCxnSpPr>
            <a:cxnSpLocks/>
          </p:cNvCxnSpPr>
          <p:nvPr/>
        </p:nvCxnSpPr>
        <p:spPr bwMode="auto">
          <a:xfrm>
            <a:off x="7133405" y="24556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42DDC7-BCCA-45FE-B9EA-B0F5CE7BFE43}"/>
              </a:ext>
            </a:extLst>
          </p:cNvPr>
          <p:cNvCxnSpPr>
            <a:cxnSpLocks/>
          </p:cNvCxnSpPr>
          <p:nvPr/>
        </p:nvCxnSpPr>
        <p:spPr bwMode="auto">
          <a:xfrm>
            <a:off x="7275625" y="27620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78AB1F-7FF5-44D0-BC0F-F4FB65FA3247}"/>
              </a:ext>
            </a:extLst>
          </p:cNvPr>
          <p:cNvCxnSpPr>
            <a:cxnSpLocks/>
          </p:cNvCxnSpPr>
          <p:nvPr/>
        </p:nvCxnSpPr>
        <p:spPr bwMode="auto">
          <a:xfrm>
            <a:off x="7419184" y="3075017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EEFDDB2-B618-43D0-A2AC-161E50FCE125}"/>
              </a:ext>
            </a:extLst>
          </p:cNvPr>
          <p:cNvCxnSpPr>
            <a:cxnSpLocks/>
          </p:cNvCxnSpPr>
          <p:nvPr/>
        </p:nvCxnSpPr>
        <p:spPr bwMode="auto">
          <a:xfrm>
            <a:off x="7009115" y="2166531"/>
            <a:ext cx="114136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D18F2F-8B9C-49F5-9E89-86B97F6B0E6E}"/>
              </a:ext>
            </a:extLst>
          </p:cNvPr>
          <p:cNvSpPr txBox="1"/>
          <p:nvPr/>
        </p:nvSpPr>
        <p:spPr>
          <a:xfrm>
            <a:off x="497068" y="333653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Fish Bone</a:t>
            </a:r>
            <a:endParaRPr lang="ko-KR" alt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D48A7C-A401-48C4-8137-181D1741E895}"/>
              </a:ext>
            </a:extLst>
          </p:cNvPr>
          <p:cNvSpPr txBox="1"/>
          <p:nvPr/>
        </p:nvSpPr>
        <p:spPr>
          <a:xfrm>
            <a:off x="2291860" y="1845252"/>
            <a:ext cx="108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영어 </a:t>
            </a:r>
            <a:r>
              <a:rPr lang="en-US" altLang="ko-KR" sz="1400" dirty="0"/>
              <a:t>TOEIC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585EB-253D-4566-9F76-0B38EB1340B4}"/>
              </a:ext>
            </a:extLst>
          </p:cNvPr>
          <p:cNvSpPr txBox="1"/>
          <p:nvPr/>
        </p:nvSpPr>
        <p:spPr>
          <a:xfrm>
            <a:off x="2682363" y="215739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845 </a:t>
            </a:r>
            <a:r>
              <a:rPr lang="ko-KR" altLang="en-US" sz="1400" dirty="0"/>
              <a:t>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56B7-8829-4A84-A646-6582A2639B7B}"/>
              </a:ext>
            </a:extLst>
          </p:cNvPr>
          <p:cNvSpPr txBox="1"/>
          <p:nvPr/>
        </p:nvSpPr>
        <p:spPr>
          <a:xfrm>
            <a:off x="2546606" y="2464485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일본어 </a:t>
            </a:r>
            <a:r>
              <a:rPr lang="en-US" altLang="ko-KR" sz="1400" dirty="0"/>
              <a:t>JLPT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3E926A-3435-4896-855E-F6625BFDFA6F}"/>
              </a:ext>
            </a:extLst>
          </p:cNvPr>
          <p:cNvSpPr txBox="1"/>
          <p:nvPr/>
        </p:nvSpPr>
        <p:spPr>
          <a:xfrm>
            <a:off x="3244967" y="276732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급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FB92AC-8FD4-499E-9D7E-35E9655C8C9F}"/>
              </a:ext>
            </a:extLst>
          </p:cNvPr>
          <p:cNvSpPr txBox="1"/>
          <p:nvPr/>
        </p:nvSpPr>
        <p:spPr>
          <a:xfrm>
            <a:off x="4679775" y="183477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방탈출</a:t>
            </a:r>
            <a:r>
              <a:rPr lang="ko-KR" altLang="en-US" sz="1400" dirty="0"/>
              <a:t> 제작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34AE90-26B8-4F61-BCD8-EE54F432C591}"/>
              </a:ext>
            </a:extLst>
          </p:cNvPr>
          <p:cNvSpPr txBox="1"/>
          <p:nvPr/>
        </p:nvSpPr>
        <p:spPr>
          <a:xfrm>
            <a:off x="4754251" y="218546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개월 계약직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76CC69-0FE6-475E-AF54-5936B21F3F9A}"/>
              </a:ext>
            </a:extLst>
          </p:cNvPr>
          <p:cNvSpPr txBox="1"/>
          <p:nvPr/>
        </p:nvSpPr>
        <p:spPr>
          <a:xfrm>
            <a:off x="5055526" y="24644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물류관리팀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DF1BCD-AE1C-4645-960F-0E6867ED828B}"/>
              </a:ext>
            </a:extLst>
          </p:cNvPr>
          <p:cNvSpPr txBox="1"/>
          <p:nvPr/>
        </p:nvSpPr>
        <p:spPr>
          <a:xfrm>
            <a:off x="5178432" y="276056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개월 근무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1A830B-77D2-4F87-A257-6A76EC85F752}"/>
              </a:ext>
            </a:extLst>
          </p:cNvPr>
          <p:cNvSpPr txBox="1"/>
          <p:nvPr/>
        </p:nvSpPr>
        <p:spPr>
          <a:xfrm>
            <a:off x="7300261" y="1841455"/>
            <a:ext cx="57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8AD867-33DE-483B-8690-33C26DA4C62A}"/>
              </a:ext>
            </a:extLst>
          </p:cNvPr>
          <p:cNvSpPr txBox="1"/>
          <p:nvPr/>
        </p:nvSpPr>
        <p:spPr>
          <a:xfrm>
            <a:off x="7355602" y="2163142"/>
            <a:ext cx="754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264AC7-80AB-4D7F-B00D-03C94D4810AD}"/>
              </a:ext>
            </a:extLst>
          </p:cNvPr>
          <p:cNvSpPr txBox="1"/>
          <p:nvPr/>
        </p:nvSpPr>
        <p:spPr>
          <a:xfrm>
            <a:off x="7590506" y="24649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Linux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F51154-1BEC-41B3-A108-DD4363D61C96}"/>
              </a:ext>
            </a:extLst>
          </p:cNvPr>
          <p:cNvSpPr txBox="1"/>
          <p:nvPr/>
        </p:nvSpPr>
        <p:spPr>
          <a:xfrm>
            <a:off x="6410122" y="4029035"/>
            <a:ext cx="1069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photoshop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65ED07-8485-44B1-BFCC-A1E346B141EE}"/>
              </a:ext>
            </a:extLst>
          </p:cNvPr>
          <p:cNvSpPr txBox="1"/>
          <p:nvPr/>
        </p:nvSpPr>
        <p:spPr>
          <a:xfrm>
            <a:off x="6289718" y="4368429"/>
            <a:ext cx="954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illustrator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02624F-A5DA-4272-8590-C21E8B31F46D}"/>
              </a:ext>
            </a:extLst>
          </p:cNvPr>
          <p:cNvSpPr txBox="1"/>
          <p:nvPr/>
        </p:nvSpPr>
        <p:spPr>
          <a:xfrm>
            <a:off x="2956383" y="3725007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B2C, B2B </a:t>
            </a:r>
            <a:r>
              <a:rPr lang="ko-KR" altLang="en-US" sz="1400" dirty="0"/>
              <a:t>수출입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BAE1FE-B0F3-4277-8904-0AE6A3DF36F0}"/>
              </a:ext>
            </a:extLst>
          </p:cNvPr>
          <p:cNvSpPr txBox="1"/>
          <p:nvPr/>
        </p:nvSpPr>
        <p:spPr>
          <a:xfrm>
            <a:off x="2714778" y="408338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물류 이관 및 재고 실사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9D2ED3-906F-4C7E-8BF7-5185F6B6C7CC}"/>
              </a:ext>
            </a:extLst>
          </p:cNvPr>
          <p:cNvSpPr txBox="1"/>
          <p:nvPr/>
        </p:nvSpPr>
        <p:spPr>
          <a:xfrm>
            <a:off x="2390450" y="4402887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방탈출</a:t>
            </a:r>
            <a:r>
              <a:rPr lang="ko-KR" altLang="en-US" sz="1400" dirty="0"/>
              <a:t> 테마 기획 및 제작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023613-41C5-449F-8CE9-91134531AF05}"/>
              </a:ext>
            </a:extLst>
          </p:cNvPr>
          <p:cNvSpPr txBox="1"/>
          <p:nvPr/>
        </p:nvSpPr>
        <p:spPr>
          <a:xfrm>
            <a:off x="2203447" y="471306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문제 제작 및 문제 디자인</a:t>
            </a:r>
          </a:p>
        </p:txBody>
      </p:sp>
      <p:sp>
        <p:nvSpPr>
          <p:cNvPr id="105" name="화살표: 오각형 104">
            <a:extLst>
              <a:ext uri="{FF2B5EF4-FFF2-40B4-BE49-F238E27FC236}">
                <a16:creationId xmlns:a16="http://schemas.microsoft.com/office/drawing/2014/main" id="{E0ABBE0E-21CC-44C4-B609-595EA155B8B2}"/>
              </a:ext>
            </a:extLst>
          </p:cNvPr>
          <p:cNvSpPr/>
          <p:nvPr/>
        </p:nvSpPr>
        <p:spPr>
          <a:xfrm>
            <a:off x="10409718" y="2952825"/>
            <a:ext cx="1028268" cy="1288942"/>
          </a:xfrm>
          <a:prstGeom prst="homePlat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047787-A779-4D37-8002-D94BE3CFF1A1}"/>
              </a:ext>
            </a:extLst>
          </p:cNvPr>
          <p:cNvSpPr txBox="1"/>
          <p:nvPr/>
        </p:nvSpPr>
        <p:spPr>
          <a:xfrm>
            <a:off x="6380960" y="4667858"/>
            <a:ext cx="5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excel</a:t>
            </a:r>
            <a:endParaRPr lang="ko-KR" altLang="en-US" sz="1400" dirty="0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C0B1BA5-BCEE-4288-99BF-4B47D3EE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762" y="5332598"/>
            <a:ext cx="1156263" cy="268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buClr>
                <a:schemeClr val="bg2"/>
              </a:buClr>
              <a:buSzPct val="100000"/>
              <a:defRPr/>
            </a:pPr>
            <a:r>
              <a:rPr kumimoji="0" lang="ko-KR" altLang="en-US" sz="1400" b="1" dirty="0">
                <a:ea typeface="맑은 고딕" pitchFamily="50" charset="-127"/>
              </a:rPr>
              <a:t>기타 </a:t>
            </a:r>
            <a:r>
              <a:rPr lang="en-US" altLang="ko-KR" sz="1400" b="1" dirty="0">
                <a:ea typeface="맑은 고딕" pitchFamily="50" charset="-127"/>
              </a:rPr>
              <a:t>Tool</a:t>
            </a:r>
            <a:endParaRPr kumimoji="0" lang="en-US" altLang="ko-KR" sz="14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93BDB9-6574-4B44-A79B-E0EF1788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45535"/>
              </p:ext>
            </p:extLst>
          </p:nvPr>
        </p:nvGraphicFramePr>
        <p:xfrm>
          <a:off x="1563632" y="1436013"/>
          <a:ext cx="9064735" cy="3985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나의 직업 도메인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IT</a:t>
                      </a:r>
                      <a:r>
                        <a:rPr lang="ko-KR" altLang="en-US" sz="1400" dirty="0"/>
                        <a:t>개발</a:t>
                      </a:r>
                      <a:r>
                        <a:rPr lang="en-US" altLang="ko-KR" sz="1400" dirty="0"/>
                        <a:t>(SI/SM) –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안드로이드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IT</a:t>
                      </a:r>
                      <a:r>
                        <a:rPr lang="ko-KR" altLang="en-US" sz="1400" dirty="0"/>
                        <a:t>운영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시스템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네트워크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보안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솔루션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IT</a:t>
                      </a:r>
                      <a:r>
                        <a:rPr lang="ko-KR" altLang="en-US" sz="1400" dirty="0"/>
                        <a:t>관재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시스템관제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보안관제등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IT</a:t>
                      </a:r>
                      <a:r>
                        <a:rPr lang="ko-KR" altLang="en-US" sz="1400" dirty="0"/>
                        <a:t>기획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일반기획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제안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2A11E4-35E7-4C7A-B86B-21A49A7F8069}"/>
              </a:ext>
            </a:extLst>
          </p:cNvPr>
          <p:cNvSpPr txBox="1"/>
          <p:nvPr/>
        </p:nvSpPr>
        <p:spPr>
          <a:xfrm>
            <a:off x="235809" y="10971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직업 도메인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1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156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은비</dc:creator>
  <cp:lastModifiedBy>김 은비</cp:lastModifiedBy>
  <cp:revision>15</cp:revision>
  <dcterms:created xsi:type="dcterms:W3CDTF">2021-05-07T07:02:03Z</dcterms:created>
  <dcterms:modified xsi:type="dcterms:W3CDTF">2021-05-16T20:03:23Z</dcterms:modified>
</cp:coreProperties>
</file>