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60" r:id="rId12"/>
    <p:sldId id="3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제목 없는 구역" id="{AE2536B5-9E40-41F0-9A8D-4500D74A0CF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DB 1</a:t>
            </a:r>
            <a:r>
              <a:rPr lang="ko-KR" altLang="en-US" dirty="0"/>
              <a:t>강</a:t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54" y="945931"/>
            <a:ext cx="3848100" cy="3114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78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한 테이블에 대하여 자료조회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입력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삭제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– where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조건의 이해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(3)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D6A97-8A0D-42BD-BB8D-FBFC4A774826}"/>
              </a:ext>
            </a:extLst>
          </p:cNvPr>
          <p:cNvSpPr txBox="1"/>
          <p:nvPr/>
        </p:nvSpPr>
        <p:spPr>
          <a:xfrm>
            <a:off x="4318957" y="1789986"/>
            <a:ext cx="7336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delete from </a:t>
            </a:r>
            <a:r>
              <a:rPr lang="en-US" altLang="ko-KR" b="1" dirty="0" err="1"/>
              <a:t>tableName</a:t>
            </a:r>
            <a:r>
              <a:rPr lang="en-US" altLang="ko-KR" b="1" dirty="0"/>
              <a:t> where name=“”;</a:t>
            </a:r>
          </a:p>
          <a:p>
            <a:pPr lvl="1"/>
            <a:r>
              <a:rPr lang="en-US" altLang="ko-KR" dirty="0"/>
              <a:t>delete</a:t>
            </a:r>
            <a:r>
              <a:rPr lang="ko-KR" altLang="en-US" dirty="0"/>
              <a:t>명령어 또한 </a:t>
            </a:r>
            <a:r>
              <a:rPr lang="en-US" altLang="ko-KR" dirty="0"/>
              <a:t>where</a:t>
            </a:r>
            <a:r>
              <a:rPr lang="ko-KR" altLang="en-US" dirty="0"/>
              <a:t>조건을 주어 원하는 데이터만 삭제하는 것이 가능하다</a:t>
            </a:r>
            <a:r>
              <a:rPr lang="en-US" altLang="ko-KR" dirty="0"/>
              <a:t>.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56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8" y="930166"/>
            <a:ext cx="3962503" cy="56125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114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한 테이블에 대하여 자료조회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입력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삭제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– where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조건의 이해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(3) :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다 지우고 모든 데이터 다시 입력</a:t>
            </a:r>
          </a:p>
        </p:txBody>
      </p:sp>
    </p:spTree>
    <p:extLst>
      <p:ext uri="{BB962C8B-B14F-4D97-AF65-F5344CB8AC3E}">
        <p14:creationId xmlns:p14="http://schemas.microsoft.com/office/powerpoint/2010/main" val="25101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74" y="856264"/>
            <a:ext cx="4554429" cy="5817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주요함수의 이해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A2667-85F3-4CD7-B17D-128B731E2745}"/>
              </a:ext>
            </a:extLst>
          </p:cNvPr>
          <p:cNvSpPr txBox="1"/>
          <p:nvPr/>
        </p:nvSpPr>
        <p:spPr>
          <a:xfrm>
            <a:off x="4911834" y="1754419"/>
            <a:ext cx="71246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*where </a:t>
            </a:r>
            <a:r>
              <a:rPr lang="ko-KR" altLang="en-US" b="1" dirty="0"/>
              <a:t>명령어로 조건을 걸어 원하는 데이터만 추출할 수 있다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select count(*) from </a:t>
            </a:r>
            <a:r>
              <a:rPr lang="en-US" altLang="ko-KR" b="1" dirty="0" err="1"/>
              <a:t>tableName</a:t>
            </a:r>
            <a:r>
              <a:rPr lang="en-US" altLang="ko-KR" b="1" dirty="0"/>
              <a:t>;</a:t>
            </a:r>
          </a:p>
          <a:p>
            <a:pPr lvl="1"/>
            <a:r>
              <a:rPr lang="en-US" altLang="ko-KR" dirty="0"/>
              <a:t>count()</a:t>
            </a:r>
            <a:r>
              <a:rPr lang="ko-KR" altLang="en-US" dirty="0"/>
              <a:t>는 데이터의 개수를 세는 함수로 </a:t>
            </a:r>
            <a:r>
              <a:rPr lang="en-US" altLang="ko-KR" dirty="0"/>
              <a:t>*</a:t>
            </a:r>
            <a:r>
              <a:rPr lang="ko-KR" altLang="en-US" dirty="0"/>
              <a:t>를 넣어 데이터의 모든 개수를 세었다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+-</a:t>
            </a:r>
            <a:r>
              <a:rPr lang="ko-KR" altLang="en-US" b="1" dirty="0"/>
              <a:t>등의 연산자 사용이 가능하다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b="1" dirty="0"/>
              <a:t>select sum(</a:t>
            </a:r>
            <a:r>
              <a:rPr lang="en-US" altLang="ko-KR" b="1" dirty="0" err="1"/>
              <a:t>kor</a:t>
            </a:r>
            <a:r>
              <a:rPr lang="en-US" altLang="ko-KR" b="1" dirty="0"/>
              <a:t>) from </a:t>
            </a:r>
            <a:r>
              <a:rPr lang="en-US" altLang="ko-KR" b="1" dirty="0" err="1"/>
              <a:t>talbleName</a:t>
            </a:r>
            <a:r>
              <a:rPr lang="en-US" altLang="ko-KR" b="1" dirty="0"/>
              <a:t>;</a:t>
            </a:r>
          </a:p>
          <a:p>
            <a:pPr lvl="1"/>
            <a:r>
              <a:rPr lang="ko-KR" altLang="en-US" dirty="0"/>
              <a:t>테이블 내 모든 </a:t>
            </a:r>
            <a:r>
              <a:rPr lang="en-US" altLang="ko-KR" dirty="0" err="1"/>
              <a:t>kor</a:t>
            </a:r>
            <a:r>
              <a:rPr lang="ko-KR" altLang="en-US" dirty="0"/>
              <a:t>카테고리의 값의 합을 구하는 명령어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marL="342900" indent="-342900">
              <a:buFontTx/>
              <a:buAutoNum type="arabicPeriod"/>
            </a:pPr>
            <a:r>
              <a:rPr lang="en-US" altLang="ko-KR" b="1" dirty="0"/>
              <a:t>avg(), max(), min() </a:t>
            </a:r>
            <a:r>
              <a:rPr lang="ko-KR" altLang="en-US" b="1" dirty="0"/>
              <a:t>등으로 평균 최대 최소값을 구할 수 있다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61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782" y="266700"/>
            <a:ext cx="466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데이터베이스 만들기</a:t>
            </a:r>
            <a:r>
              <a:rPr lang="en-US" altLang="ko-KR" b="1" dirty="0"/>
              <a:t>, </a:t>
            </a:r>
            <a:r>
              <a:rPr lang="ko-KR" altLang="en-US" b="1" dirty="0"/>
              <a:t>지우기</a:t>
            </a:r>
            <a:r>
              <a:rPr lang="en-US" altLang="ko-KR" b="1" dirty="0"/>
              <a:t>, </a:t>
            </a:r>
            <a:r>
              <a:rPr lang="ko-KR" altLang="en-US" b="1" dirty="0"/>
              <a:t>보기</a:t>
            </a:r>
            <a:r>
              <a:rPr lang="en-US" altLang="ko-KR" b="1" dirty="0"/>
              <a:t>, </a:t>
            </a:r>
            <a:r>
              <a:rPr lang="ko-KR" altLang="en-US" b="1" dirty="0"/>
              <a:t>선택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7208" y="1582340"/>
            <a:ext cx="45540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show databases;</a:t>
            </a:r>
          </a:p>
          <a:p>
            <a:pPr lvl="1"/>
            <a:r>
              <a:rPr lang="ko-KR" altLang="en-US" dirty="0"/>
              <a:t>현재 데이터 베이스가 어떤 것들이 있는지 리스트업 해주는 명령어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create database </a:t>
            </a:r>
            <a:r>
              <a:rPr lang="en-US" altLang="ko-KR" b="1" dirty="0" err="1"/>
              <a:t>dbName</a:t>
            </a:r>
            <a:r>
              <a:rPr lang="en-US" altLang="ko-KR" b="1" dirty="0"/>
              <a:t>;</a:t>
            </a:r>
          </a:p>
          <a:p>
            <a:pPr lvl="1"/>
            <a:r>
              <a:rPr lang="ko-KR" altLang="en-US" dirty="0"/>
              <a:t>데이터 베이스를 생성하는 명령어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drop </a:t>
            </a:r>
            <a:r>
              <a:rPr lang="en-US" altLang="ko-KR" b="1" dirty="0" err="1"/>
              <a:t>dbName</a:t>
            </a:r>
            <a:r>
              <a:rPr lang="en-US" altLang="ko-KR" b="1" dirty="0"/>
              <a:t>;</a:t>
            </a:r>
          </a:p>
          <a:p>
            <a:pPr lvl="1"/>
            <a:r>
              <a:rPr lang="ko-KR" altLang="en-US" dirty="0"/>
              <a:t>데이터 베이스를 삭제하는 명령어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82" y="1153818"/>
            <a:ext cx="6677957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9" y="1244311"/>
            <a:ext cx="7516766" cy="4998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466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데이터베이스 만들기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지우기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보기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BEBB7-DB8D-4649-9072-A736D0F648E1}"/>
              </a:ext>
            </a:extLst>
          </p:cNvPr>
          <p:cNvSpPr txBox="1"/>
          <p:nvPr/>
        </p:nvSpPr>
        <p:spPr>
          <a:xfrm>
            <a:off x="8080310" y="1758569"/>
            <a:ext cx="37042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show databases;</a:t>
            </a:r>
          </a:p>
          <a:p>
            <a:pPr lvl="1"/>
            <a:r>
              <a:rPr lang="ko-KR" altLang="en-US" dirty="0"/>
              <a:t>현재 데이터 베이스가 어떤 것들이 있는지 리스트업 해주는 명령어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use </a:t>
            </a:r>
            <a:r>
              <a:rPr lang="en-US" altLang="ko-KR" b="1" dirty="0" err="1"/>
              <a:t>dbName</a:t>
            </a:r>
            <a:r>
              <a:rPr lang="en-US" altLang="ko-KR" b="1" dirty="0"/>
              <a:t>;</a:t>
            </a:r>
          </a:p>
          <a:p>
            <a:pPr lvl="1"/>
            <a:r>
              <a:rPr lang="ko-KR" altLang="en-US" dirty="0"/>
              <a:t>해당 데이터 베이스로 이동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show tables;</a:t>
            </a:r>
          </a:p>
          <a:p>
            <a:pPr lvl="1"/>
            <a:r>
              <a:rPr lang="ko-KR" altLang="en-US" dirty="0"/>
              <a:t>사용 중인 데이터베이스 내의 테이블을 리스트업 해주는 명령어로</a:t>
            </a:r>
            <a:r>
              <a:rPr lang="en-US" altLang="ko-KR" dirty="0"/>
              <a:t>, </a:t>
            </a:r>
            <a:r>
              <a:rPr lang="ko-KR" altLang="en-US" dirty="0"/>
              <a:t>새로 막 생성된 </a:t>
            </a:r>
            <a:r>
              <a:rPr lang="en-US" altLang="ko-KR" dirty="0" err="1"/>
              <a:t>db</a:t>
            </a:r>
            <a:r>
              <a:rPr lang="ko-KR" altLang="en-US" dirty="0"/>
              <a:t>에는 테이블이 없어 </a:t>
            </a:r>
            <a:r>
              <a:rPr lang="en-US" altLang="ko-KR" dirty="0"/>
              <a:t>Empty</a:t>
            </a:r>
            <a:r>
              <a:rPr lang="ko-KR" altLang="en-US" dirty="0"/>
              <a:t>로 뜬다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69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0" y="924499"/>
            <a:ext cx="4527915" cy="16295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0" y="2666610"/>
            <a:ext cx="5371868" cy="38130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테이블 만들기 지우기 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59C57-55CD-4083-AB28-BCC2E9D2002C}"/>
              </a:ext>
            </a:extLst>
          </p:cNvPr>
          <p:cNvSpPr txBox="1"/>
          <p:nvPr/>
        </p:nvSpPr>
        <p:spPr>
          <a:xfrm>
            <a:off x="6167534" y="1133418"/>
            <a:ext cx="50012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create table </a:t>
            </a:r>
            <a:r>
              <a:rPr lang="en-US" altLang="ko-KR" b="1" dirty="0" err="1"/>
              <a:t>tableName</a:t>
            </a:r>
            <a:r>
              <a:rPr lang="en-US" altLang="ko-KR" b="1" dirty="0"/>
              <a:t>(categoryName1 data type1, categoryName2 type2, 3,,,);</a:t>
            </a:r>
          </a:p>
          <a:p>
            <a:pPr lvl="1"/>
            <a:r>
              <a:rPr lang="ko-KR" altLang="en-US" dirty="0"/>
              <a:t>테이블을 생성하는 명령어로</a:t>
            </a:r>
            <a:r>
              <a:rPr lang="en-US" altLang="ko-KR" dirty="0"/>
              <a:t>, </a:t>
            </a:r>
            <a:r>
              <a:rPr lang="ko-KR" altLang="en-US" dirty="0"/>
              <a:t>테이블 명과 함께 어떤 데이터 타입을 저장할 건지 설정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type – int, char, varchar(</a:t>
            </a:r>
            <a:r>
              <a:rPr lang="ko-KR" altLang="en-US" b="1" dirty="0"/>
              <a:t>글자수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b="1" dirty="0"/>
              <a:t>option – not null : </a:t>
            </a:r>
            <a:r>
              <a:rPr lang="ko-KR" altLang="en-US" dirty="0"/>
              <a:t>필수로 </a:t>
            </a:r>
            <a:r>
              <a:rPr lang="ko-KR" altLang="en-US" dirty="0" err="1"/>
              <a:t>입력해야하는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lvl="1"/>
            <a:r>
              <a:rPr lang="en-US" altLang="ko-KR" b="1" dirty="0"/>
              <a:t>,primary key : </a:t>
            </a:r>
            <a:r>
              <a:rPr lang="ko-KR" altLang="en-US" dirty="0"/>
              <a:t>유니크한 데이터의 구분자로 사용 하고 싶은 타입에 설정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drop table </a:t>
            </a:r>
            <a:r>
              <a:rPr lang="en-US" altLang="ko-KR" b="1" dirty="0" err="1"/>
              <a:t>tableName</a:t>
            </a:r>
            <a:r>
              <a:rPr lang="en-US" altLang="ko-KR" b="1" dirty="0"/>
              <a:t>;</a:t>
            </a:r>
          </a:p>
          <a:p>
            <a:pPr lvl="1"/>
            <a:r>
              <a:rPr lang="ko-KR" altLang="en-US" dirty="0"/>
              <a:t>만들어 놓은 테이블을 통째로 없앰</a:t>
            </a:r>
            <a:endParaRPr lang="en-US" altLang="ko-KR" dirty="0"/>
          </a:p>
          <a:p>
            <a:pPr lvl="1"/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18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36" y="966661"/>
            <a:ext cx="5374771" cy="5604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558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한 테이블에 대하여 자료조회</a:t>
            </a:r>
            <a:r>
              <a:rPr lang="en-US" altLang="ko-KR" b="1" dirty="0"/>
              <a:t>, </a:t>
            </a:r>
            <a:r>
              <a:rPr lang="ko-KR" altLang="en-US" b="1" dirty="0"/>
              <a:t>입력</a:t>
            </a:r>
            <a:r>
              <a:rPr lang="en-US" altLang="ko-KR" b="1" dirty="0"/>
              <a:t>, </a:t>
            </a:r>
            <a:r>
              <a:rPr lang="ko-KR" altLang="en-US" b="1" dirty="0"/>
              <a:t>수정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74848-D96B-4FFF-B462-37F4B864CA45}"/>
              </a:ext>
            </a:extLst>
          </p:cNvPr>
          <p:cNvSpPr txBox="1"/>
          <p:nvPr/>
        </p:nvSpPr>
        <p:spPr>
          <a:xfrm>
            <a:off x="6096000" y="1767900"/>
            <a:ext cx="5001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insert into </a:t>
            </a:r>
            <a:r>
              <a:rPr lang="en-US" altLang="ko-KR" b="1" dirty="0" err="1"/>
              <a:t>tableName</a:t>
            </a:r>
            <a:r>
              <a:rPr lang="en-US" altLang="ko-KR" b="1" dirty="0"/>
              <a:t>(categoryName1, 2, 3,,,) values (value1, 2, 3,,,);</a:t>
            </a:r>
          </a:p>
          <a:p>
            <a:pPr lvl="1"/>
            <a:r>
              <a:rPr lang="ko-KR" altLang="en-US" dirty="0"/>
              <a:t>타입에 맞는 데이터를 입력한다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char, varchar type</a:t>
            </a:r>
            <a:r>
              <a:rPr lang="ko-KR" altLang="en-US" dirty="0"/>
              <a:t>은 문자열 타입으로 </a:t>
            </a:r>
            <a:r>
              <a:rPr lang="en-US" altLang="ko-KR" dirty="0"/>
              <a:t>“”</a:t>
            </a:r>
            <a:r>
              <a:rPr lang="ko-KR" altLang="en-US" dirty="0"/>
              <a:t>로 감싸서 </a:t>
            </a:r>
            <a:r>
              <a:rPr lang="ko-KR" altLang="en-US" dirty="0" err="1"/>
              <a:t>입력해야한다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select * from </a:t>
            </a:r>
            <a:r>
              <a:rPr lang="en-US" altLang="ko-KR" b="1" dirty="0" err="1"/>
              <a:t>tableName</a:t>
            </a:r>
            <a:r>
              <a:rPr lang="en-US" altLang="ko-KR" b="1" dirty="0"/>
              <a:t>;</a:t>
            </a:r>
          </a:p>
          <a:p>
            <a:pPr lvl="1"/>
            <a:r>
              <a:rPr lang="ko-KR" altLang="en-US" dirty="0"/>
              <a:t>테이블 내에 있는 모든 데이터를 불러와서 보여주는 명령어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1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6" y="1696819"/>
            <a:ext cx="6649378" cy="39057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558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한 테이블에 대하여 자료조회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입력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삭제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(2)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34AF9-0C99-48A4-94C4-D07D7E108822}"/>
              </a:ext>
            </a:extLst>
          </p:cNvPr>
          <p:cNvSpPr txBox="1"/>
          <p:nvPr/>
        </p:nvSpPr>
        <p:spPr>
          <a:xfrm>
            <a:off x="7262328" y="2019827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delete from </a:t>
            </a:r>
            <a:r>
              <a:rPr lang="en-US" altLang="ko-KR" b="1" dirty="0" err="1"/>
              <a:t>tableName</a:t>
            </a:r>
            <a:r>
              <a:rPr lang="en-US" altLang="ko-KR" b="1" dirty="0"/>
              <a:t>;</a:t>
            </a:r>
          </a:p>
          <a:p>
            <a:pPr lvl="1"/>
            <a:r>
              <a:rPr lang="en-US" altLang="ko-KR" dirty="0"/>
              <a:t>drop</a:t>
            </a:r>
            <a:r>
              <a:rPr lang="ko-KR" altLang="en-US" dirty="0"/>
              <a:t>명령어와는 다르게 해당 테이블 내에 있는 데이터만 삭제한다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22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782" y="266700"/>
            <a:ext cx="819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한 테이블에 대하여 자료조회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입력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삭제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(3) –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모든 데이터 다시 입력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9832"/>
          <a:stretch/>
        </p:blipFill>
        <p:spPr>
          <a:xfrm>
            <a:off x="476906" y="914399"/>
            <a:ext cx="4457701" cy="56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3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5" y="867103"/>
            <a:ext cx="3548997" cy="5612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78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한 테이블에 대하여 자료조회</a:t>
            </a:r>
            <a:r>
              <a:rPr lang="en-US" altLang="ko-KR" b="1" dirty="0"/>
              <a:t>, </a:t>
            </a:r>
            <a:r>
              <a:rPr lang="ko-KR" altLang="en-US" b="1" dirty="0"/>
              <a:t>입력</a:t>
            </a:r>
            <a:r>
              <a:rPr lang="en-US" altLang="ko-KR" b="1" dirty="0"/>
              <a:t>, </a:t>
            </a:r>
            <a:r>
              <a:rPr lang="ko-KR" altLang="en-US" b="1" dirty="0"/>
              <a:t>수정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 – where </a:t>
            </a:r>
            <a:r>
              <a:rPr lang="ko-KR" altLang="en-US" b="1" dirty="0"/>
              <a:t>조건의 이해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A75E8-C59D-4017-8147-F882EE0EE308}"/>
              </a:ext>
            </a:extLst>
          </p:cNvPr>
          <p:cNvSpPr txBox="1"/>
          <p:nvPr/>
        </p:nvSpPr>
        <p:spPr>
          <a:xfrm>
            <a:off x="4318957" y="1789986"/>
            <a:ext cx="7336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*where </a:t>
            </a:r>
            <a:r>
              <a:rPr lang="ko-KR" altLang="en-US" b="1" dirty="0"/>
              <a:t>명령어로 조건을 걸어 원하는 데이터만 추출할 수 있다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select * from </a:t>
            </a:r>
            <a:r>
              <a:rPr lang="en-US" altLang="ko-KR" b="1" dirty="0" err="1"/>
              <a:t>tableName</a:t>
            </a:r>
            <a:r>
              <a:rPr lang="en-US" altLang="ko-KR" b="1" dirty="0"/>
              <a:t> where name=“”;</a:t>
            </a:r>
          </a:p>
          <a:p>
            <a:pPr lvl="1"/>
            <a:r>
              <a:rPr lang="en-US" altLang="ko-KR" dirty="0"/>
              <a:t>name</a:t>
            </a:r>
            <a:r>
              <a:rPr lang="ko-KR" altLang="en-US" dirty="0"/>
              <a:t>이라는 카테고리의 데이터타입이 문자열타입이기 때문에 </a:t>
            </a:r>
            <a:r>
              <a:rPr lang="en-US" altLang="ko-KR" dirty="0"/>
              <a:t>“”</a:t>
            </a:r>
            <a:r>
              <a:rPr lang="ko-KR" altLang="en-US" dirty="0"/>
              <a:t>로 값을 검색하고 해당 값과 같은 테이블 데이터를 모두 불러온다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select * from </a:t>
            </a:r>
            <a:r>
              <a:rPr lang="en-US" altLang="ko-KR" b="1" dirty="0" err="1"/>
              <a:t>talbleName</a:t>
            </a:r>
            <a:r>
              <a:rPr lang="en-US" altLang="ko-KR" b="1" dirty="0"/>
              <a:t> where </a:t>
            </a:r>
            <a:r>
              <a:rPr lang="en-US" altLang="ko-KR" b="1" dirty="0" err="1"/>
              <a:t>studentid</a:t>
            </a:r>
            <a:r>
              <a:rPr lang="en-US" altLang="ko-KR" b="1" dirty="0"/>
              <a:t> &gt; 209902;</a:t>
            </a:r>
          </a:p>
          <a:p>
            <a:pPr lvl="1"/>
            <a:r>
              <a:rPr lang="en-US" altLang="ko-KR" dirty="0" err="1"/>
              <a:t>studentid</a:t>
            </a:r>
            <a:r>
              <a:rPr lang="ko-KR" altLang="en-US" dirty="0"/>
              <a:t>라는 카테고리의 데이터타입은 숫자형으로 부등호를 통해 비교조건을 줄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b="1" dirty="0"/>
              <a:t>select * from </a:t>
            </a:r>
            <a:r>
              <a:rPr lang="en-US" altLang="ko-KR" b="1" dirty="0" err="1"/>
              <a:t>talbleName</a:t>
            </a:r>
            <a:r>
              <a:rPr lang="en-US" altLang="ko-KR" b="1" dirty="0"/>
              <a:t> where mat &gt; 95 and(or) </a:t>
            </a:r>
            <a:r>
              <a:rPr lang="en-US" altLang="ko-KR" b="1" dirty="0" err="1"/>
              <a:t>eng</a:t>
            </a:r>
            <a:r>
              <a:rPr lang="en-US" altLang="ko-KR" b="1" dirty="0"/>
              <a:t> &lt;100;</a:t>
            </a:r>
          </a:p>
          <a:p>
            <a:pPr lvl="1"/>
            <a:r>
              <a:rPr lang="en-US" altLang="ko-KR" dirty="0"/>
              <a:t>and</a:t>
            </a:r>
            <a:r>
              <a:rPr lang="ko-KR" altLang="en-US" dirty="0"/>
              <a:t>와 </a:t>
            </a:r>
            <a:r>
              <a:rPr lang="en-US" altLang="ko-KR" dirty="0"/>
              <a:t>or</a:t>
            </a:r>
            <a:r>
              <a:rPr lang="ko-KR" altLang="en-US" dirty="0"/>
              <a:t>로 여러 개의 값 비교 조건을 걸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34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7" y="914400"/>
            <a:ext cx="4124586" cy="5533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78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한 테이블에 대하여 자료조회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입력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삭제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– where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조건의 이해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(2)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748AC-24CA-4D65-93A1-C4D1CB5B42DF}"/>
              </a:ext>
            </a:extLst>
          </p:cNvPr>
          <p:cNvSpPr txBox="1"/>
          <p:nvPr/>
        </p:nvSpPr>
        <p:spPr>
          <a:xfrm>
            <a:off x="4516083" y="1696089"/>
            <a:ext cx="7336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update </a:t>
            </a:r>
            <a:r>
              <a:rPr lang="en-US" altLang="ko-KR" b="1" dirty="0" err="1"/>
              <a:t>tableName</a:t>
            </a:r>
            <a:r>
              <a:rPr lang="en-US" altLang="ko-KR" b="1" dirty="0"/>
              <a:t> set </a:t>
            </a:r>
            <a:r>
              <a:rPr lang="en-US" altLang="ko-KR" b="1" dirty="0" err="1"/>
              <a:t>eng</a:t>
            </a:r>
            <a:r>
              <a:rPr lang="en-US" altLang="ko-KR" b="1" dirty="0"/>
              <a:t>=95 (where name=“”);</a:t>
            </a:r>
          </a:p>
          <a:p>
            <a:pPr lvl="1"/>
            <a:r>
              <a:rPr lang="en-US" altLang="ko-KR" dirty="0"/>
              <a:t>update</a:t>
            </a:r>
            <a:r>
              <a:rPr lang="ko-KR" altLang="en-US" dirty="0"/>
              <a:t>명령어와 </a:t>
            </a:r>
            <a:r>
              <a:rPr lang="en-US" altLang="ko-KR" dirty="0"/>
              <a:t>set</a:t>
            </a:r>
            <a:r>
              <a:rPr lang="ko-KR" altLang="en-US" dirty="0"/>
              <a:t>을 사용하여 테이블 값 내에 원하는 부분의 값을 변경할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</a:t>
            </a:r>
            <a:r>
              <a:rPr lang="en-US" altLang="ko-KR" dirty="0"/>
              <a:t>, where</a:t>
            </a:r>
            <a:r>
              <a:rPr lang="ko-KR" altLang="en-US" dirty="0"/>
              <a:t>로 조건을 주지 않으면 해당 카테고리의 값이 일괄로 변경되므로 주의해야한다</a:t>
            </a:r>
            <a:r>
              <a:rPr lang="en-US" altLang="ko-KR" dirty="0"/>
              <a:t>.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68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579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DB 1강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 은비</cp:lastModifiedBy>
  <cp:revision>231</cp:revision>
  <dcterms:created xsi:type="dcterms:W3CDTF">2021-03-15T04:59:49Z</dcterms:created>
  <dcterms:modified xsi:type="dcterms:W3CDTF">2021-05-16T19:46:09Z</dcterms:modified>
</cp:coreProperties>
</file>