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1" r:id="rId3"/>
    <p:sldId id="350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60" r:id="rId22"/>
    <p:sldId id="361" r:id="rId23"/>
    <p:sldId id="362" r:id="rId24"/>
    <p:sldId id="375" r:id="rId25"/>
    <p:sldId id="363" r:id="rId26"/>
    <p:sldId id="364" r:id="rId27"/>
    <p:sldId id="376" r:id="rId28"/>
    <p:sldId id="365" r:id="rId29"/>
    <p:sldId id="377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5E6C7A6-623A-4C92-820D-053BF99CFE67}">
          <p14:sldIdLst>
            <p14:sldId id="256"/>
            <p14:sldId id="351"/>
            <p14:sldId id="350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60"/>
            <p14:sldId id="361"/>
            <p14:sldId id="362"/>
            <p14:sldId id="375"/>
            <p14:sldId id="363"/>
            <p14:sldId id="364"/>
            <p14:sldId id="376"/>
            <p14:sldId id="365"/>
            <p14:sldId id="377"/>
          </p14:sldIdLst>
        </p14:section>
        <p14:section name="제목 없는 구역" id="{AE2536B5-9E40-41F0-9A8D-4500D74A0CF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C4D-38CA-4B11-96C1-71950E1B3D78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11211" y="98854"/>
            <a:ext cx="11961340" cy="662322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33632" y="753764"/>
            <a:ext cx="114794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4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1C4D-38CA-4B11-96C1-71950E1B3D78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8168" y="227739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DB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</a:rPr>
              <a:t>실습내용</a:t>
            </a: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</a:b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20939" y="6212123"/>
            <a:ext cx="2422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kopo</a:t>
            </a:r>
            <a:r>
              <a:rPr lang="en-US" altLang="ko-KR" sz="2400" b="1" dirty="0"/>
              <a:t> 08 </a:t>
            </a:r>
            <a:r>
              <a:rPr lang="ko-KR" altLang="en-US" sz="2400" b="1" dirty="0"/>
              <a:t>김은비</a:t>
            </a:r>
          </a:p>
        </p:txBody>
      </p:sp>
    </p:spTree>
    <p:extLst>
      <p:ext uri="{BB962C8B-B14F-4D97-AF65-F5344CB8AC3E}">
        <p14:creationId xmlns:p14="http://schemas.microsoft.com/office/powerpoint/2010/main" val="18541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55" y="1053885"/>
            <a:ext cx="9332902" cy="37660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0782" y="266700"/>
            <a:ext cx="322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altLang="ko-KR" b="1" dirty="0" err="1" smtClean="0">
                <a:solidFill>
                  <a:schemeClr val="bg1">
                    <a:lumMod val="50000"/>
                  </a:schemeClr>
                </a:solidFill>
              </a:rPr>
              <a:t>freewifi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(2)-insert console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55" y="4932069"/>
            <a:ext cx="3879564" cy="1637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4417" y="5289294"/>
            <a:ext cx="2932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자바에서 </a:t>
            </a:r>
            <a:endParaRPr lang="en-US" altLang="ko-KR" dirty="0"/>
          </a:p>
          <a:p>
            <a:r>
              <a:rPr lang="en-US" altLang="ko-KR" dirty="0" smtClean="0"/>
              <a:t>Count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해서 </a:t>
            </a:r>
            <a:endParaRPr lang="en-US" altLang="ko-KR" dirty="0" smtClean="0"/>
          </a:p>
          <a:p>
            <a:r>
              <a:rPr lang="ko-KR" altLang="en-US" dirty="0" smtClean="0"/>
              <a:t>실제 개수와 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차이남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8461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782" y="266700"/>
            <a:ext cx="390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altLang="ko-KR" b="1" dirty="0" err="1" smtClean="0">
                <a:solidFill>
                  <a:schemeClr val="bg1">
                    <a:lumMod val="50000"/>
                  </a:schemeClr>
                </a:solidFill>
              </a:rPr>
              <a:t>freewifi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(3) :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가장 가까운 값 조회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29838"/>
          <a:stretch/>
        </p:blipFill>
        <p:spPr>
          <a:xfrm>
            <a:off x="350782" y="1039841"/>
            <a:ext cx="6618064" cy="51749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76711" r="42969"/>
          <a:stretch/>
        </p:blipFill>
        <p:spPr>
          <a:xfrm>
            <a:off x="7040945" y="1039841"/>
            <a:ext cx="4784261" cy="217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56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63" y="820099"/>
            <a:ext cx="6249610" cy="58213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782" y="266700"/>
            <a:ext cx="281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altLang="ko-KR" b="1" dirty="0" err="1" smtClean="0">
                <a:solidFill>
                  <a:schemeClr val="bg1">
                    <a:lumMod val="50000"/>
                  </a:schemeClr>
                </a:solidFill>
              </a:rPr>
              <a:t>freewifi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(3) :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전체 조회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575" y="820099"/>
            <a:ext cx="3524887" cy="58129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28643"/>
          <a:stretch/>
        </p:blipFill>
        <p:spPr>
          <a:xfrm>
            <a:off x="9449027" y="4737146"/>
            <a:ext cx="2537491" cy="10250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622971" y="5249657"/>
            <a:ext cx="624491" cy="2077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678178" y="4780687"/>
            <a:ext cx="624491" cy="2077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291859" y="3150484"/>
            <a:ext cx="15064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자바에서 </a:t>
            </a:r>
            <a:endParaRPr lang="en-US" altLang="ko-KR" dirty="0"/>
          </a:p>
          <a:p>
            <a:r>
              <a:rPr lang="en-US" altLang="ko-KR" dirty="0" smtClean="0"/>
              <a:t>Count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해서 </a:t>
            </a:r>
            <a:endParaRPr lang="en-US" altLang="ko-KR" dirty="0" smtClean="0"/>
          </a:p>
          <a:p>
            <a:r>
              <a:rPr lang="ko-KR" altLang="en-US" dirty="0" smtClean="0"/>
              <a:t>실제 개수와 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차이남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377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25" y="979488"/>
            <a:ext cx="5611063" cy="54244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388" y="979488"/>
            <a:ext cx="3936314" cy="5340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0782" y="266700"/>
            <a:ext cx="428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altLang="ko-KR" b="1" dirty="0" err="1" smtClean="0">
                <a:solidFill>
                  <a:schemeClr val="bg1">
                    <a:lumMod val="50000"/>
                  </a:schemeClr>
                </a:solidFill>
              </a:rPr>
              <a:t>freewifi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(3) :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설치시군구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수원시 조회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9160" y="3105150"/>
            <a:ext cx="3311807" cy="79919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974921" y="3475491"/>
            <a:ext cx="462417" cy="1741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79388" y="4789034"/>
            <a:ext cx="462417" cy="1741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115702" y="4224542"/>
            <a:ext cx="15064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자바에서 </a:t>
            </a:r>
            <a:endParaRPr lang="en-US" altLang="ko-KR" dirty="0"/>
          </a:p>
          <a:p>
            <a:r>
              <a:rPr lang="en-US" altLang="ko-KR" dirty="0" smtClean="0"/>
              <a:t>Count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해서 </a:t>
            </a:r>
            <a:endParaRPr lang="en-US" altLang="ko-KR" dirty="0" smtClean="0"/>
          </a:p>
          <a:p>
            <a:r>
              <a:rPr lang="ko-KR" altLang="en-US" dirty="0" smtClean="0"/>
              <a:t>실제 개수와 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차이남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882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17" y="817790"/>
            <a:ext cx="5700940" cy="58113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669" y="817790"/>
            <a:ext cx="2714163" cy="57651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0782" y="266700"/>
            <a:ext cx="423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altLang="ko-KR" b="1" dirty="0" err="1" smtClean="0">
                <a:solidFill>
                  <a:schemeClr val="bg1">
                    <a:lumMod val="50000"/>
                  </a:schemeClr>
                </a:solidFill>
              </a:rPr>
              <a:t>freewifi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(3) :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서비스 제공자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SKT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조회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852" y="3183164"/>
            <a:ext cx="3304948" cy="81316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228669" y="4949371"/>
            <a:ext cx="462417" cy="1741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87835" y="3549303"/>
            <a:ext cx="462417" cy="1741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19043" y="4487706"/>
            <a:ext cx="2571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자바에서 </a:t>
            </a:r>
            <a:endParaRPr lang="en-US" altLang="ko-KR" dirty="0"/>
          </a:p>
          <a:p>
            <a:r>
              <a:rPr lang="en-US" altLang="ko-KR" dirty="0" smtClean="0"/>
              <a:t>Count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해서 </a:t>
            </a:r>
            <a:endParaRPr lang="en-US" altLang="ko-KR" dirty="0" smtClean="0"/>
          </a:p>
          <a:p>
            <a:r>
              <a:rPr lang="ko-KR" altLang="en-US" dirty="0" smtClean="0"/>
              <a:t>실제 개수와 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차이남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8313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34" y="1189719"/>
            <a:ext cx="7238325" cy="41079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131" y="1189719"/>
            <a:ext cx="4596613" cy="13357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131" y="2626735"/>
            <a:ext cx="4464804" cy="26709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782" y="26670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주차장</a:t>
            </a:r>
            <a:r>
              <a:rPr lang="en-US" altLang="ko-KR" b="1" dirty="0" smtClean="0"/>
              <a:t>(1)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40374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22" y="804410"/>
            <a:ext cx="5612492" cy="58632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0782" y="266700"/>
            <a:ext cx="2338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주차장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(2) - insert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724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782" y="266700"/>
            <a:ext cx="290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주차장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(2) – insert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결과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96" y="911905"/>
            <a:ext cx="8210550" cy="5324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654" y="911905"/>
            <a:ext cx="3113887" cy="3384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32108" y="4671923"/>
            <a:ext cx="2617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자바에서 </a:t>
            </a:r>
            <a:endParaRPr lang="en-US" altLang="ko-KR" dirty="0"/>
          </a:p>
          <a:p>
            <a:r>
              <a:rPr lang="en-US" altLang="ko-KR" dirty="0" smtClean="0"/>
              <a:t>Count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해서 </a:t>
            </a:r>
            <a:endParaRPr lang="en-US" altLang="ko-KR" dirty="0" smtClean="0"/>
          </a:p>
          <a:p>
            <a:r>
              <a:rPr lang="ko-KR" altLang="en-US" dirty="0" smtClean="0"/>
              <a:t>실제 개수와 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차이남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864783" y="2996052"/>
            <a:ext cx="462417" cy="1741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9402" y="6062208"/>
            <a:ext cx="462417" cy="1741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00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782" y="266700"/>
            <a:ext cx="652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주차장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(3) –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관리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기관명에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남양주가 들어가는 데이터 출력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82" y="962932"/>
            <a:ext cx="6905625" cy="56578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905" y="962932"/>
            <a:ext cx="3539415" cy="5657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3697" y="855356"/>
            <a:ext cx="4611126" cy="110407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704494" y="1407392"/>
            <a:ext cx="462417" cy="1741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473285" y="5186002"/>
            <a:ext cx="462417" cy="1741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52484" y="1882619"/>
            <a:ext cx="2617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자바에서 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Count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출력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부터 해서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실제 개수와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1 </a:t>
            </a:r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차이남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081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782" y="266700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주차장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(3) –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집에서 가장 가까운 주차장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28832"/>
          <a:stretch/>
        </p:blipFill>
        <p:spPr>
          <a:xfrm>
            <a:off x="482878" y="990826"/>
            <a:ext cx="6630707" cy="54099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76228" r="44425"/>
          <a:stretch/>
        </p:blipFill>
        <p:spPr>
          <a:xfrm>
            <a:off x="7505471" y="990826"/>
            <a:ext cx="3685043" cy="180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0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42" y="849830"/>
            <a:ext cx="5227093" cy="57636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782" y="266700"/>
            <a:ext cx="6618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en-US" altLang="ko-KR" b="1" dirty="0" err="1" smtClean="0"/>
              <a:t>mysql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내부 </a:t>
            </a:r>
            <a:r>
              <a:rPr lang="en-US" altLang="ko-KR" b="1" dirty="0" smtClean="0"/>
              <a:t>root</a:t>
            </a:r>
            <a:r>
              <a:rPr lang="ko-KR" altLang="en-US" b="1" dirty="0" smtClean="0"/>
              <a:t>계정과 외부 시 사용할 </a:t>
            </a:r>
            <a:r>
              <a:rPr lang="en-US" altLang="ko-KR" b="1" dirty="0" smtClean="0"/>
              <a:t>root</a:t>
            </a:r>
            <a:r>
              <a:rPr lang="ko-KR" altLang="en-US" b="1" dirty="0" smtClean="0"/>
              <a:t>계정 생성 하기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5732318" y="950453"/>
            <a:ext cx="620804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/>
              <a:t>use </a:t>
            </a:r>
            <a:r>
              <a:rPr lang="ko-KR" altLang="en-US" b="1" dirty="0"/>
              <a:t>mysql; </a:t>
            </a:r>
            <a:r>
              <a:rPr lang="en-US" altLang="ko-KR" dirty="0"/>
              <a:t>  </a:t>
            </a:r>
            <a:r>
              <a:rPr lang="ko-KR" altLang="en-US" dirty="0" smtClean="0"/>
              <a:t>데이터베이스 사용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SELECT </a:t>
            </a:r>
            <a:r>
              <a:rPr lang="ko-KR" altLang="en-US" b="1" dirty="0"/>
              <a:t>host, User, plugin, authentication_string FROM mysql.user; 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mysql</a:t>
            </a:r>
            <a:r>
              <a:rPr lang="ko-KR" altLang="en-US" dirty="0"/>
              <a:t>의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정보와 </a:t>
            </a:r>
            <a:r>
              <a:rPr lang="en-US" altLang="ko-KR" dirty="0" smtClean="0"/>
              <a:t>pw</a:t>
            </a:r>
            <a:r>
              <a:rPr lang="ko-KR" altLang="en-US" dirty="0" smtClean="0"/>
              <a:t>정보확인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ALTER </a:t>
            </a:r>
            <a:r>
              <a:rPr lang="ko-KR" altLang="en-US" b="1" dirty="0"/>
              <a:t>user 'root'@'localhost' IDENTIFIED WITH </a:t>
            </a:r>
            <a:r>
              <a:rPr lang="en-US" altLang="ko-KR" b="1" dirty="0"/>
              <a:t>m</a:t>
            </a:r>
            <a:r>
              <a:rPr lang="ko-KR" altLang="en-US" b="1" dirty="0"/>
              <a:t>ysql_native_password BY </a:t>
            </a:r>
            <a:r>
              <a:rPr lang="en-US" altLang="ko-KR" b="1" dirty="0" smtClean="0"/>
              <a:t>‘pw</a:t>
            </a:r>
            <a:r>
              <a:rPr lang="ko-KR" altLang="en-US" b="1" dirty="0" smtClean="0"/>
              <a:t>값’; 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원래 설정되어있던 패스워드를 원하는 값으로 변경하여 설정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create </a:t>
            </a:r>
            <a:r>
              <a:rPr lang="ko-KR" altLang="en-US" b="1" dirty="0"/>
              <a:t>user 'root'@'%' identified by </a:t>
            </a:r>
            <a:r>
              <a:rPr lang="ko-KR" altLang="en-US" b="1" dirty="0" smtClean="0"/>
              <a:t>＇</a:t>
            </a:r>
            <a:r>
              <a:rPr lang="en-US" altLang="ko-KR" b="1" dirty="0" smtClean="0"/>
              <a:t>pw</a:t>
            </a:r>
            <a:r>
              <a:rPr lang="ko-KR" altLang="en-US" b="1" dirty="0" smtClean="0"/>
              <a:t>값';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외부 원격 사용자 계정을 </a:t>
            </a:r>
            <a:r>
              <a:rPr lang="en-US" altLang="ko-KR" dirty="0" smtClean="0"/>
              <a:t>root</a:t>
            </a:r>
            <a:r>
              <a:rPr lang="ko-KR" altLang="en-US" dirty="0" smtClean="0"/>
              <a:t>로 생성하고 </a:t>
            </a:r>
            <a:r>
              <a:rPr lang="en-US" altLang="ko-KR" dirty="0" smtClean="0"/>
              <a:t>pw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grant </a:t>
            </a:r>
            <a:r>
              <a:rPr lang="ko-KR" altLang="en-US" b="1" dirty="0"/>
              <a:t>all privileges on *.* to 'root'@'%';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원격에서 </a:t>
            </a:r>
            <a:r>
              <a:rPr lang="ko-KR" altLang="en-US" dirty="0"/>
              <a:t>접속하는 </a:t>
            </a:r>
            <a:r>
              <a:rPr lang="en-US" altLang="ko-KR" dirty="0"/>
              <a:t>root</a:t>
            </a:r>
            <a:r>
              <a:rPr lang="ko-KR" altLang="en-US" dirty="0" smtClean="0"/>
              <a:t>사용자에게 </a:t>
            </a:r>
            <a:r>
              <a:rPr lang="ko-KR" altLang="en-US" dirty="0"/>
              <a:t>모든 권한</a:t>
            </a:r>
            <a:r>
              <a:rPr lang="en-US" altLang="ko-KR" dirty="0" smtClean="0"/>
              <a:t>(*.*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읽고쓰고만들고실행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부여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b="1" smtClean="0"/>
          </a:p>
          <a:p>
            <a:pPr marL="342900" indent="-342900">
              <a:buAutoNum type="arabicPeriod"/>
            </a:pPr>
            <a:r>
              <a:rPr lang="ko-KR" altLang="en-US" b="1" smtClean="0"/>
              <a:t>flush </a:t>
            </a:r>
            <a:r>
              <a:rPr lang="ko-KR" altLang="en-US" b="1" dirty="0"/>
              <a:t>privileges;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권한 설정한 것을 최종적으로 확정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0387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782" y="26670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성적표</a:t>
            </a:r>
            <a:r>
              <a:rPr lang="en-US" altLang="ko-KR" b="1" dirty="0" smtClean="0"/>
              <a:t>(1)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82" y="985158"/>
            <a:ext cx="6743700" cy="2971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82" y="4091668"/>
            <a:ext cx="6038850" cy="2419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311" y="985158"/>
            <a:ext cx="46291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69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782" y="266700"/>
            <a:ext cx="217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성적표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(2)-insert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82" y="934584"/>
            <a:ext cx="8029575" cy="4524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65839" r="17058"/>
          <a:stretch/>
        </p:blipFill>
        <p:spPr>
          <a:xfrm>
            <a:off x="6417809" y="3991428"/>
            <a:ext cx="5440362" cy="246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25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461" y="861539"/>
            <a:ext cx="9211886" cy="57939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782" y="266700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4.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성적표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(3) -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출력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42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01" y="850605"/>
            <a:ext cx="2473491" cy="57606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548" y="850604"/>
            <a:ext cx="2461478" cy="57606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882" y="850604"/>
            <a:ext cx="2456835" cy="57606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573" y="850604"/>
            <a:ext cx="2469773" cy="57606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0782" y="266700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성적표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(3) -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결과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731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782" y="266700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주식</a:t>
            </a:r>
            <a:r>
              <a:rPr lang="en-US" altLang="ko-KR" b="1" dirty="0" smtClean="0"/>
              <a:t>(1)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82" y="1038451"/>
            <a:ext cx="6619875" cy="4200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032" y="1038451"/>
            <a:ext cx="48196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63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05" y="840945"/>
            <a:ext cx="7129887" cy="58543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494" y="3867132"/>
            <a:ext cx="4882694" cy="28281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0782" y="266700"/>
            <a:ext cx="2107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주식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(2) - insert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883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80" y="812854"/>
            <a:ext cx="3910659" cy="58193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999" y="812854"/>
            <a:ext cx="6012858" cy="29323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999" y="3890882"/>
            <a:ext cx="4105275" cy="781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0782" y="266700"/>
            <a:ext cx="267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주식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(2) – insert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결과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059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670" y="1015546"/>
            <a:ext cx="6515570" cy="53271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782" y="266700"/>
            <a:ext cx="576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주식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(2) – insert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결과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중복데이터 결과 확인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개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82" y="1015546"/>
            <a:ext cx="476853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52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782" y="266700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주식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(3) -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삼성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147" y="918935"/>
            <a:ext cx="2450831" cy="57140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147" y="188357"/>
            <a:ext cx="4829175" cy="8953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82" y="802820"/>
            <a:ext cx="5759732" cy="589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6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782" y="266700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주식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(3) –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특정일자 조회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82" y="915535"/>
            <a:ext cx="6514475" cy="56330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072" y="939431"/>
            <a:ext cx="2407785" cy="55852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072" y="105910"/>
            <a:ext cx="50292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4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0782" y="26670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JDBC</a:t>
            </a:r>
            <a:r>
              <a:rPr lang="ko-KR" altLang="en-US" b="1" dirty="0" smtClean="0"/>
              <a:t>기본 프로그램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87208" y="1582340"/>
            <a:ext cx="45540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smtClean="0"/>
              <a:t>JDBC </a:t>
            </a:r>
            <a:r>
              <a:rPr lang="ko-KR" altLang="en-US" b="1" dirty="0" smtClean="0"/>
              <a:t>커넥션 시 주소 구성</a:t>
            </a:r>
            <a:endParaRPr lang="en-US" altLang="ko-KR" b="1" dirty="0" smtClean="0"/>
          </a:p>
          <a:p>
            <a:pPr lvl="1"/>
            <a:r>
              <a:rPr lang="en-US" altLang="ko-KR" b="1" dirty="0" smtClean="0"/>
              <a:t>(</a:t>
            </a:r>
            <a:r>
              <a:rPr lang="en-US" altLang="ko-KR" b="1" dirty="0" err="1" smtClean="0"/>
              <a:t>Jdbc:mysql</a:t>
            </a:r>
            <a:r>
              <a:rPr lang="en-US" altLang="ko-KR" b="1" dirty="0" smtClean="0"/>
              <a:t>://</a:t>
            </a:r>
            <a:r>
              <a:rPr lang="ko-KR" altLang="en-US" b="1" dirty="0" smtClean="0"/>
              <a:t>연결</a:t>
            </a:r>
            <a:r>
              <a:rPr lang="en-US" altLang="ko-KR" b="1" dirty="0" err="1" smtClean="0"/>
              <a:t>ip</a:t>
            </a:r>
            <a:r>
              <a:rPr lang="ko-KR" altLang="en-US" b="1" dirty="0" smtClean="0"/>
              <a:t>주소</a:t>
            </a:r>
            <a:r>
              <a:rPr lang="en-US" altLang="ko-KR" b="1" dirty="0" smtClean="0"/>
              <a:t>:</a:t>
            </a:r>
            <a:r>
              <a:rPr lang="ko-KR" altLang="en-US" b="1" dirty="0" smtClean="0"/>
              <a:t>포트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사용</a:t>
            </a:r>
            <a:r>
              <a:rPr lang="en-US" altLang="ko-KR" b="1" dirty="0" err="1" smtClean="0"/>
              <a:t>db</a:t>
            </a:r>
            <a:r>
              <a:rPr lang="ko-KR" altLang="en-US" b="1" dirty="0" smtClean="0"/>
              <a:t>이름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db</a:t>
            </a:r>
            <a:r>
              <a:rPr lang="ko-KR" altLang="en-US" b="1" dirty="0" smtClean="0"/>
              <a:t>접속 </a:t>
            </a:r>
            <a:r>
              <a:rPr lang="en-US" altLang="ko-KR" b="1" dirty="0" smtClean="0"/>
              <a:t>id, pw)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 err="1" smtClean="0"/>
              <a:t>ResultSet</a:t>
            </a:r>
            <a:r>
              <a:rPr lang="en-US" altLang="ko-KR" b="1" dirty="0" smtClean="0"/>
              <a:t> -&gt; </a:t>
            </a:r>
            <a:r>
              <a:rPr lang="en-US" altLang="ko-KR" b="1" dirty="0" err="1" smtClean="0"/>
              <a:t>getString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getInt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등의 명령어 </a:t>
            </a:r>
            <a:r>
              <a:rPr lang="ko-KR" altLang="en-US" b="1" dirty="0" err="1" smtClean="0"/>
              <a:t>실행시</a:t>
            </a:r>
            <a:r>
              <a:rPr lang="ko-KR" altLang="en-US" b="1" dirty="0" smtClean="0"/>
              <a:t> 배열과 달리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부터 시작하는 점 주의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 smtClean="0"/>
              <a:t>.close();</a:t>
            </a:r>
            <a:endParaRPr lang="en-US" altLang="ko-KR" b="1" dirty="0"/>
          </a:p>
          <a:p>
            <a:pPr lvl="1"/>
            <a:r>
              <a:rPr lang="en-US" altLang="ko-KR" dirty="0" smtClean="0"/>
              <a:t>Open </a:t>
            </a:r>
            <a:r>
              <a:rPr lang="ko-KR" altLang="en-US" dirty="0" smtClean="0"/>
              <a:t>한 프로그램 수만큼 </a:t>
            </a:r>
            <a:r>
              <a:rPr lang="en-US" altLang="ko-KR" dirty="0" smtClean="0"/>
              <a:t>close() </a:t>
            </a:r>
            <a:r>
              <a:rPr lang="ko-KR" altLang="en-US" dirty="0" smtClean="0"/>
              <a:t>해주는 것 잊지 않기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82" y="1391867"/>
            <a:ext cx="6895407" cy="425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0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782" y="266700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en-US" altLang="ko-KR" b="1" dirty="0" err="1" smtClean="0"/>
              <a:t>examtable</a:t>
            </a:r>
            <a:r>
              <a:rPr lang="en-US" altLang="ko-KR" b="1" dirty="0" smtClean="0"/>
              <a:t>(1)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03" y="861311"/>
            <a:ext cx="10513168" cy="38164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962" y="4830135"/>
            <a:ext cx="42100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7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782" y="266700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altLang="ko-KR" b="1" dirty="0" err="1" smtClean="0">
                <a:solidFill>
                  <a:schemeClr val="bg1">
                    <a:lumMod val="50000"/>
                  </a:schemeClr>
                </a:solidFill>
              </a:rPr>
              <a:t>examtable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(2)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964" y="1573064"/>
            <a:ext cx="9315450" cy="36128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964" y="5417788"/>
            <a:ext cx="5288940" cy="70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34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782" y="266700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altLang="ko-KR" b="1" dirty="0" err="1" smtClean="0">
                <a:solidFill>
                  <a:schemeClr val="bg1">
                    <a:lumMod val="50000"/>
                  </a:schemeClr>
                </a:solidFill>
              </a:rPr>
              <a:t>examtable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(3)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72" y="882416"/>
            <a:ext cx="10388254" cy="36446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72" y="4556501"/>
            <a:ext cx="37909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1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782" y="266700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altLang="ko-KR" b="1" dirty="0" err="1" smtClean="0">
                <a:solidFill>
                  <a:schemeClr val="bg1">
                    <a:lumMod val="50000"/>
                  </a:schemeClr>
                </a:solidFill>
              </a:rPr>
              <a:t>examtable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(4)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22" y="995524"/>
            <a:ext cx="71151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60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782" y="266700"/>
            <a:ext cx="1589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en-US" altLang="ko-KR" b="1" dirty="0" err="1" smtClean="0"/>
              <a:t>freewifi</a:t>
            </a:r>
            <a:r>
              <a:rPr lang="en-US" altLang="ko-KR" b="1" dirty="0" smtClean="0"/>
              <a:t>(1)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82" y="844818"/>
            <a:ext cx="6887941" cy="42231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040" y="844818"/>
            <a:ext cx="5406648" cy="21658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040" y="3214123"/>
            <a:ext cx="53340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65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782" y="266700"/>
            <a:ext cx="2311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altLang="ko-KR" b="1" dirty="0" err="1" smtClean="0">
                <a:solidFill>
                  <a:schemeClr val="bg1">
                    <a:lumMod val="50000"/>
                  </a:schemeClr>
                </a:solidFill>
              </a:rPr>
              <a:t>freewifi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(2)-insert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99" y="878156"/>
            <a:ext cx="5624481" cy="52591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761" y="878156"/>
            <a:ext cx="5517650" cy="468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81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6732</TotalTime>
  <Words>429</Words>
  <Application>Microsoft Office PowerPoint</Application>
  <PresentationFormat>와이드스크린</PresentationFormat>
  <Paragraphs>66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DB 2강 -실습내용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0315 리눅스 1강</dc:title>
  <dc:creator>김은비</dc:creator>
  <cp:lastModifiedBy>inna</cp:lastModifiedBy>
  <cp:revision>251</cp:revision>
  <dcterms:created xsi:type="dcterms:W3CDTF">2021-03-15T04:59:49Z</dcterms:created>
  <dcterms:modified xsi:type="dcterms:W3CDTF">2021-05-26T08:50:15Z</dcterms:modified>
</cp:coreProperties>
</file>