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92" r:id="rId17"/>
    <p:sldId id="365" r:id="rId18"/>
    <p:sldId id="366" r:id="rId19"/>
    <p:sldId id="367" r:id="rId20"/>
    <p:sldId id="368" r:id="rId21"/>
    <p:sldId id="369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93" r:id="rId30"/>
    <p:sldId id="378" r:id="rId31"/>
    <p:sldId id="379" r:id="rId32"/>
    <p:sldId id="380" r:id="rId33"/>
    <p:sldId id="381" r:id="rId34"/>
    <p:sldId id="382" r:id="rId35"/>
    <p:sldId id="384" r:id="rId36"/>
    <p:sldId id="385" r:id="rId37"/>
    <p:sldId id="388" r:id="rId38"/>
    <p:sldId id="389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92"/>
            <p14:sldId id="365"/>
            <p14:sldId id="366"/>
            <p14:sldId id="367"/>
            <p14:sldId id="368"/>
            <p14:sldId id="369"/>
            <p14:sldId id="371"/>
            <p14:sldId id="372"/>
            <p14:sldId id="373"/>
            <p14:sldId id="374"/>
            <p14:sldId id="375"/>
            <p14:sldId id="376"/>
            <p14:sldId id="377"/>
            <p14:sldId id="393"/>
            <p14:sldId id="378"/>
            <p14:sldId id="379"/>
            <p14:sldId id="380"/>
            <p14:sldId id="381"/>
            <p14:sldId id="382"/>
            <p14:sldId id="384"/>
            <p14:sldId id="385"/>
            <p14:sldId id="388"/>
            <p14:sldId id="389"/>
          </p14:sldIdLst>
        </p14:section>
        <p14:section name="제목 없는 구역" id="{AE2536B5-9E40-41F0-9A8D-4500D74A0CF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>
        <p:scale>
          <a:sx n="50" d="100"/>
          <a:sy n="50" d="100"/>
        </p:scale>
        <p:origin x="474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DB </a:t>
            </a:r>
            <a:r>
              <a:rPr lang="en-US" altLang="ko-KR" dirty="0"/>
              <a:t>3</a:t>
            </a:r>
            <a:r>
              <a:rPr lang="ko-KR" altLang="en-US" dirty="0" smtClean="0"/>
              <a:t>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782" y="266700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AS :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별칭 주기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(1)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2" y="1334606"/>
            <a:ext cx="8707480" cy="52150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50782" y="800653"/>
            <a:ext cx="8690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총점과 평균에 각각 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total, average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라는 별칭을 주고 별칭으로 내림차순 정렬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9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2" y="1313119"/>
            <a:ext cx="6928661" cy="524567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AS :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별칭 주기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(1)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0782" y="800653"/>
            <a:ext cx="8690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조회하려는 </a:t>
            </a:r>
            <a:r>
              <a:rPr lang="ko-KR" alt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컬럼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값에 별칭 주고 별칭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합계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로 내림차순 정렬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6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5424" y="4478561"/>
            <a:ext cx="9402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Error </a:t>
            </a:r>
            <a:r>
              <a:rPr lang="ko-KR" altLang="en-US" dirty="0"/>
              <a:t>Code: 1055. Expression #2 of SELECT list is not in GROUP BY clause and contains nonaggregated column 'kopoctc.examtable.id' which is not functionally dependent on columns in GROUP BY clause; this is incompatible with </a:t>
            </a:r>
            <a:r>
              <a:rPr lang="ko-KR" altLang="en-US" dirty="0" smtClean="0"/>
              <a:t>sql_mode=only_full_group_by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782" y="266700"/>
            <a:ext cx="388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Group by :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같은 항목 그룹화 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25" y="999171"/>
            <a:ext cx="4071869" cy="3724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24" y="1521821"/>
            <a:ext cx="10325100" cy="219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24" y="2048832"/>
            <a:ext cx="5016009" cy="3020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24" y="2444453"/>
            <a:ext cx="10458450" cy="219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424" y="3070235"/>
            <a:ext cx="5640142" cy="3381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524" y="3505334"/>
            <a:ext cx="10248900" cy="2476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525424" y="5783343"/>
            <a:ext cx="8884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중복값이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있지만 </a:t>
            </a:r>
            <a:r>
              <a:rPr lang="ko-KR" alt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출력문에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그룹화를 하여 출력할 수 있는 내용에 제한이 있어 세가지 모두 에러가 남 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기준으로 하는 값이 포함하는 다른 </a:t>
            </a: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컬럼값들이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상이함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424" y="4097109"/>
            <a:ext cx="7724775" cy="2762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941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78" y="1698105"/>
            <a:ext cx="4457700" cy="27146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42" y="1698105"/>
            <a:ext cx="4162425" cy="39147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388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Group by :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같은 항목 그룹화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7228" y="1328773"/>
            <a:ext cx="4143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같은 이름 가진 사람 카운트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32141" y="1328773"/>
            <a:ext cx="5043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국어점수로 그룹화 하여 점수 같은 것 카운트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0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5337" y="894821"/>
            <a:ext cx="4520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국어점수와 영어점수가 모두 같은 경우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782" y="266700"/>
            <a:ext cx="388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Group by :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같은 항목 그룹화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2" y="1684149"/>
            <a:ext cx="5734050" cy="4419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429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782" y="266700"/>
            <a:ext cx="388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Group by :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같은 항목 그룹화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(2)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864" y="1322038"/>
            <a:ext cx="8096250" cy="48958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33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2" y="813758"/>
            <a:ext cx="8041761" cy="43244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388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Group by :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같은 항목 그룹화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(2)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82" y="5160936"/>
            <a:ext cx="6474094" cy="157020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6435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32" y="1400378"/>
            <a:ext cx="10260110" cy="390004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트와이스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호감도 투표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0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782" y="2667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트와이스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호감도 투표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53" y="1570484"/>
            <a:ext cx="10990839" cy="35594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951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782" y="266700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트와이스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호감도 투표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내림차순 정렬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34" y="1172011"/>
            <a:ext cx="8972550" cy="28098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659" y="4285395"/>
            <a:ext cx="8963025" cy="18954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06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782" y="266700"/>
            <a:ext cx="434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smtClean="0"/>
              <a:t>Order by : </a:t>
            </a:r>
            <a:r>
              <a:rPr lang="ko-KR" altLang="en-US" b="1" dirty="0" smtClean="0"/>
              <a:t>정렬 수행</a:t>
            </a:r>
            <a:r>
              <a:rPr lang="en-US" altLang="ko-KR" b="1" dirty="0" smtClean="0"/>
              <a:t>(1) – table </a:t>
            </a:r>
            <a:r>
              <a:rPr lang="ko-KR" altLang="en-US" b="1" dirty="0" smtClean="0"/>
              <a:t>생성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53" y="1344686"/>
            <a:ext cx="8118829" cy="44819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0387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006" y="923838"/>
            <a:ext cx="4717086" cy="56115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346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PROCEDURE, 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FUNCTION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8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787" y="922033"/>
            <a:ext cx="5358699" cy="56511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0782" y="266700"/>
            <a:ext cx="346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PROCEDURE,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FUNCTION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09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782" y="266700"/>
            <a:ext cx="346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PROCEDURE,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FUNCTION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7" y="1075385"/>
            <a:ext cx="7510497" cy="51704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771" y="1090882"/>
            <a:ext cx="3410787" cy="15438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539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17" y="982396"/>
            <a:ext cx="7183177" cy="54648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0782" y="266700"/>
            <a:ext cx="346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PROCEDURE,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FUNCTION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553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47" y="1810110"/>
            <a:ext cx="5742801" cy="29498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215" y="1810110"/>
            <a:ext cx="5824946" cy="29498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346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PROCEDURE,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FUNCTION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44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34" y="1708186"/>
            <a:ext cx="7600950" cy="39909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399" y="1708186"/>
            <a:ext cx="3324225" cy="12573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0782" y="266700"/>
            <a:ext cx="346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BASIC TRAINIG(1)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33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51" y="996580"/>
            <a:ext cx="8627174" cy="54423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42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BASIC TRAINIG(1) –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등수 출력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30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82" y="1004334"/>
            <a:ext cx="6564718" cy="22440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316" y="2857797"/>
            <a:ext cx="3888577" cy="36146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650" y="2857798"/>
            <a:ext cx="4049296" cy="36146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0782" y="266700"/>
            <a:ext cx="683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BASIC TRAINIG(1) –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등수 출력 함수 작성 및 오름차순 정렬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583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360" y="1888940"/>
            <a:ext cx="6573305" cy="32736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782" y="266700"/>
            <a:ext cx="401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BASIC TRAINIG(2)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테이블 생성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30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1" y="879290"/>
            <a:ext cx="4437773" cy="54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879290"/>
            <a:ext cx="5829300" cy="30575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496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BASIC TRAINIG(2)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데이터 인풋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프로시져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45627" b="30210"/>
          <a:stretch/>
        </p:blipFill>
        <p:spPr>
          <a:xfrm>
            <a:off x="5391150" y="3936815"/>
            <a:ext cx="1933003" cy="26878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142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21" y="977752"/>
            <a:ext cx="7520548" cy="54655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844" y="977752"/>
            <a:ext cx="2895933" cy="42510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844" y="5371324"/>
            <a:ext cx="1645524" cy="9125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0782" y="266700"/>
            <a:ext cx="502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Order by :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정렬 수행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(2) – data 20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개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insert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12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32" y="1074883"/>
            <a:ext cx="6648450" cy="51149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5" y="3289446"/>
            <a:ext cx="6562725" cy="2895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496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BASIC TRAINIG(2)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선호도 비율 함수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069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2" y="1057274"/>
            <a:ext cx="9400444" cy="52292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50782" y="266700"/>
            <a:ext cx="982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TRAINIG(2)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번호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이름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국영수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총점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평균 보여주는 </a:t>
            </a:r>
            <a:r>
              <a:rPr lang="ko-KR" alt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뷰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생성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및 마지막 페이지 계산 함수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1057274"/>
            <a:ext cx="3276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16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782" y="266700"/>
            <a:ext cx="982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TRAINIG(1)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내용테이블 출력 </a:t>
            </a:r>
            <a:r>
              <a:rPr lang="ko-KR" alt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프로시져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3" y="1333500"/>
            <a:ext cx="7459718" cy="39069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333500"/>
            <a:ext cx="3810000" cy="4419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8727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933450"/>
            <a:ext cx="9197266" cy="4876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0782" y="266700"/>
            <a:ext cx="982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TRAINIG(1)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현재페이지 테이블 출력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프로시져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70" y="5998010"/>
            <a:ext cx="8245830" cy="5622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2014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782" y="266700"/>
            <a:ext cx="982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TRAINIG(1)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누적페이지 테이블 출력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프로시져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4" y="942975"/>
            <a:ext cx="8429626" cy="50029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143" y="6085884"/>
            <a:ext cx="8038457" cy="51940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1852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962" y="905539"/>
            <a:ext cx="8546125" cy="56866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982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TRAINIG(1) 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jdbc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로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eclipse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콘솔 출력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83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95" y="1062702"/>
            <a:ext cx="6890784" cy="30831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283" y="1062702"/>
            <a:ext cx="4521045" cy="4704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982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TRAINIG(1) 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jdbc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로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eclipse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콘솔 출력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13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5" y="1518718"/>
            <a:ext cx="6119045" cy="2319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997" y="1518718"/>
            <a:ext cx="6161818" cy="46593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982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TRAINIG(2) WIFI </a:t>
            </a:r>
            <a:r>
              <a:rPr lang="ko-KR" alt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마지막페이지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계산 함수와 번호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주소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위경도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거리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출력 </a:t>
            </a:r>
            <a:r>
              <a:rPr lang="ko-KR" alt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프로시져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54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47" y="979082"/>
            <a:ext cx="6625651" cy="5496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982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TRAINIG(2)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결과값 출력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1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2" y="1356647"/>
            <a:ext cx="5264589" cy="44912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366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Order by :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정렬 수행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(3 – 1, 2)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0782" y="836537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국어 성적 오름차순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53" y="1356647"/>
            <a:ext cx="4890645" cy="45017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571253" y="836537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영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어 성적 오름차순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8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19" y="1177998"/>
            <a:ext cx="7511856" cy="50314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336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Order by :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정렬 수행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(3 - 3)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8419" y="808666"/>
            <a:ext cx="7351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국어 정렬 기준 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순위 동일 값 영어 성적 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순위로 하여 오름차순 정렬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89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3" y="1443148"/>
            <a:ext cx="6194551" cy="45217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591" y="1443148"/>
            <a:ext cx="5422104" cy="45217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336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Order by :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정렬 수행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(3 - 4)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0782" y="985392"/>
            <a:ext cx="3868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영어 성적 오름차순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asc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default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35444" y="985392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영어 성적 내림차순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4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782" y="266700"/>
            <a:ext cx="297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Order by :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정렬 수행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(4)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2" y="1527102"/>
            <a:ext cx="5184852" cy="41932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858" y="1527102"/>
            <a:ext cx="5114925" cy="43243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50782" y="985392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이름 역순으로 정렬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40456" y="98539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수학 성적 내림차순으로 정렬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0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65" y="1843864"/>
            <a:ext cx="6781800" cy="419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297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Order by :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정렬 수행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(4)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9396" y="1134248"/>
            <a:ext cx="11869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*(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전체출력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), </a:t>
            </a:r>
            <a:r>
              <a:rPr lang="en-US" altLang="ko-KR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kor+eng+mat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총점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), (</a:t>
            </a:r>
            <a:r>
              <a:rPr lang="en-US" altLang="ko-KR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kor+eng+mat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)/3 (3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과목 평균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으로 출력 포맷 지정하고 정렬은 총점의 역순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9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23" y="1237808"/>
            <a:ext cx="4606306" cy="47174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AS : 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별칭 주기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771" y="1237808"/>
            <a:ext cx="6781800" cy="419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890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8215</TotalTime>
  <Words>519</Words>
  <Application>Microsoft Office PowerPoint</Application>
  <PresentationFormat>와이드스크린</PresentationFormat>
  <Paragraphs>54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Wingdings</vt:lpstr>
      <vt:lpstr>Office 테마</vt:lpstr>
      <vt:lpstr>DB 3강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inna</cp:lastModifiedBy>
  <cp:revision>272</cp:revision>
  <dcterms:created xsi:type="dcterms:W3CDTF">2021-03-15T04:59:49Z</dcterms:created>
  <dcterms:modified xsi:type="dcterms:W3CDTF">2021-05-27T09:35:14Z</dcterms:modified>
</cp:coreProperties>
</file>