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1" r:id="rId3"/>
    <p:sldId id="376" r:id="rId4"/>
    <p:sldId id="353" r:id="rId5"/>
    <p:sldId id="380" r:id="rId6"/>
    <p:sldId id="381" r:id="rId7"/>
    <p:sldId id="352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77" r:id="rId17"/>
    <p:sldId id="378" r:id="rId18"/>
    <p:sldId id="379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4" r:id="rId28"/>
    <p:sldId id="375" r:id="rId29"/>
    <p:sldId id="371" r:id="rId30"/>
    <p:sldId id="372" r:id="rId31"/>
    <p:sldId id="37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1"/>
            <p14:sldId id="376"/>
            <p14:sldId id="353"/>
            <p14:sldId id="380"/>
            <p14:sldId id="381"/>
            <p14:sldId id="352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77"/>
            <p14:sldId id="378"/>
            <p14:sldId id="379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4"/>
            <p14:sldId id="375"/>
            <p14:sldId id="371"/>
            <p14:sldId id="372"/>
            <p14:sldId id="373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DB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93" y="1174781"/>
            <a:ext cx="7039265" cy="4929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107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후보 테이블과 투표 테이블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(5)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투표테이블에 생성한 값에 후보테이블의 데이터와 함께 보이기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5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957942"/>
            <a:ext cx="4619625" cy="292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66" y="957942"/>
            <a:ext cx="4897236" cy="55734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4884058"/>
            <a:ext cx="4619625" cy="1034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594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한 번에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명 투표하는 테이블과 </a:t>
            </a:r>
            <a:r>
              <a:rPr lang="en-US" altLang="ko-KR" b="1" dirty="0" smtClean="0"/>
              <a:t>insert </a:t>
            </a:r>
            <a:r>
              <a:rPr lang="ko-KR" altLang="en-US" b="1" dirty="0" err="1" smtClean="0"/>
              <a:t>프로시져</a:t>
            </a:r>
            <a:r>
              <a:rPr lang="ko-KR" altLang="en-US" b="1" dirty="0" smtClean="0"/>
              <a:t>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3682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72" y="1248760"/>
            <a:ext cx="5917335" cy="5167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60" y="1248760"/>
            <a:ext cx="4944735" cy="5167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join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select</a:t>
            </a:r>
            <a:r>
              <a:rPr lang="ko-KR" altLang="en-US" b="1" dirty="0" smtClean="0"/>
              <a:t>안에 </a:t>
            </a:r>
            <a:r>
              <a:rPr lang="en-US" altLang="ko-KR" b="1" dirty="0" smtClean="0"/>
              <a:t>select </a:t>
            </a:r>
            <a:r>
              <a:rPr lang="ko-KR" altLang="en-US" b="1" dirty="0" smtClean="0"/>
              <a:t>이용한 </a:t>
            </a:r>
            <a:r>
              <a:rPr lang="ko-KR" altLang="en-US" b="1" dirty="0" err="1" smtClean="0"/>
              <a:t>쿼리문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202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70" y="1485242"/>
            <a:ext cx="8476578" cy="44741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612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Where</a:t>
            </a:r>
            <a:r>
              <a:rPr lang="ko-KR" altLang="en-US" b="1" dirty="0" smtClean="0"/>
              <a:t>조건을 주어 각 멤버에게 투표한 인원수 파악</a:t>
            </a:r>
            <a:r>
              <a:rPr lang="en-US" altLang="ko-KR" b="1" dirty="0" smtClean="0"/>
              <a:t>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507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29" y="1479988"/>
            <a:ext cx="8072274" cy="4477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612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Where</a:t>
            </a:r>
            <a:r>
              <a:rPr lang="ko-KR" altLang="en-US" b="1" dirty="0" smtClean="0"/>
              <a:t>조건을 주어 각 멤버에게 투표한 인원수 파악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6267" y="873344"/>
            <a:ext cx="105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</a:t>
            </a:r>
            <a:r>
              <a:rPr lang="ko-KR" altLang="en-US" dirty="0" smtClean="0"/>
              <a:t>문으로만 하면 중복 값 처리가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중복 값까지 합쳐주어야 전체 투표수가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4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1" y="914401"/>
            <a:ext cx="5172075" cy="2886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34" y="914401"/>
            <a:ext cx="4466354" cy="5675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31" y="4468210"/>
            <a:ext cx="4067175" cy="1295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462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Examtable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생성 및 </a:t>
            </a:r>
            <a:r>
              <a:rPr lang="en-US" altLang="ko-KR" b="1" dirty="0" smtClean="0"/>
              <a:t>insert</a:t>
            </a:r>
            <a:r>
              <a:rPr lang="ko-KR" altLang="en-US" b="1" dirty="0" err="1" smtClean="0"/>
              <a:t>프로시져</a:t>
            </a:r>
            <a:r>
              <a:rPr lang="ko-KR" altLang="en-US" b="1" dirty="0" smtClean="0"/>
              <a:t>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3399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72" y="969328"/>
            <a:ext cx="5791200" cy="1628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08" y="2931399"/>
            <a:ext cx="4233206" cy="3680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14" y="2931399"/>
            <a:ext cx="3781425" cy="3371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0782" y="266700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examtable</a:t>
            </a:r>
            <a:r>
              <a:rPr lang="ko-KR" altLang="en-US" b="1" dirty="0" smtClean="0"/>
              <a:t>의 데이터를 </a:t>
            </a:r>
            <a:r>
              <a:rPr lang="en-US" altLang="ko-KR" b="1" dirty="0" smtClean="0"/>
              <a:t>view</a:t>
            </a:r>
            <a:r>
              <a:rPr lang="ko-KR" altLang="en-US" b="1" dirty="0" smtClean="0"/>
              <a:t>라는 임시 테이블을 생성하여 저장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091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02" y="987643"/>
            <a:ext cx="7238859" cy="3779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85" y="4767591"/>
            <a:ext cx="8039100" cy="1800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examtable</a:t>
            </a:r>
            <a:r>
              <a:rPr lang="ko-KR" altLang="en-US" b="1" dirty="0" smtClean="0"/>
              <a:t>의 데이터를 </a:t>
            </a:r>
            <a:r>
              <a:rPr lang="en-US" altLang="ko-KR" b="1" dirty="0" smtClean="0"/>
              <a:t>view</a:t>
            </a:r>
            <a:r>
              <a:rPr lang="ko-KR" altLang="en-US" b="1" dirty="0" smtClean="0"/>
              <a:t>라는 임시 테이블을 생성하여 저장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9842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" y="973849"/>
            <a:ext cx="4926208" cy="2573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01" y="973849"/>
            <a:ext cx="6336017" cy="4512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866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Examtable</a:t>
            </a:r>
            <a:r>
              <a:rPr lang="ko-KR" altLang="en-US" b="1" dirty="0" smtClean="0"/>
              <a:t>의 데이터를 </a:t>
            </a:r>
            <a:r>
              <a:rPr lang="en-US" altLang="ko-KR" b="1" dirty="0" err="1" smtClean="0"/>
              <a:t>examtableEX</a:t>
            </a:r>
            <a:r>
              <a:rPr lang="ko-KR" altLang="en-US" b="1" dirty="0" smtClean="0"/>
              <a:t>라는 </a:t>
            </a:r>
            <a:r>
              <a:rPr lang="ko-KR" altLang="en-US" b="1" dirty="0" smtClean="0"/>
              <a:t>별도</a:t>
            </a:r>
            <a:r>
              <a:rPr lang="ko-KR" altLang="en-US" b="1" dirty="0" smtClean="0"/>
              <a:t>테이블을 생성하여 저장 및 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687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1" y="816882"/>
            <a:ext cx="5268686" cy="5844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9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답안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학생 시험 데이터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점수계산 테이블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최종 리포트 테이블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6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782" y="26670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후보 테이블과 투표 테이블 생성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51" y="1001610"/>
            <a:ext cx="6315075" cy="307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51" y="4540816"/>
            <a:ext cx="6253268" cy="2049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03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32" y="1048884"/>
            <a:ext cx="7426325" cy="53175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629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답안 데이터 넣는 </a:t>
            </a:r>
            <a:r>
              <a:rPr lang="en-US" altLang="ko-KR" b="1" dirty="0" smtClean="0"/>
              <a:t>procedure </a:t>
            </a:r>
            <a:r>
              <a:rPr lang="ko-KR" altLang="en-US" b="1" dirty="0" smtClean="0"/>
              <a:t>생성 및 호출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8838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919162"/>
            <a:ext cx="4316686" cy="3672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9" y="919162"/>
            <a:ext cx="7271656" cy="37979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134" y="5094515"/>
            <a:ext cx="5934075" cy="137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684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학생 시험 데이터 넣는 </a:t>
            </a:r>
            <a:r>
              <a:rPr lang="en-US" altLang="ko-KR" b="1" dirty="0" smtClean="0"/>
              <a:t>procedure </a:t>
            </a:r>
            <a:r>
              <a:rPr lang="ko-KR" altLang="en-US" b="1" dirty="0" smtClean="0"/>
              <a:t>생성 및 호출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168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35" y="870858"/>
            <a:ext cx="7981619" cy="5715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702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점수 테이블에 데이터를 정제하여 넣을 함수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348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7" y="863147"/>
            <a:ext cx="9523414" cy="57176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함수 호출 및 전체 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064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61" y="899886"/>
            <a:ext cx="7133931" cy="57476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리포트 테이블에 데이터 넣을 함수 생성 및 호출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260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27" y="1121681"/>
            <a:ext cx="9167310" cy="5235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524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리포트 테이블의 전체 내용 조회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385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46" y="1059542"/>
            <a:ext cx="9258969" cy="5415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성적표 채점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과목별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문제별</a:t>
            </a:r>
            <a:r>
              <a:rPr lang="ko-KR" altLang="en-US" b="1" dirty="0" smtClean="0"/>
              <a:t> 득점자 수 및 득점률 계산 </a:t>
            </a:r>
            <a:r>
              <a:rPr lang="ko-KR" altLang="en-US" b="1" dirty="0" err="1" smtClean="0"/>
              <a:t>프로시져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654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9364"/>
          <a:stretch/>
        </p:blipFill>
        <p:spPr>
          <a:xfrm>
            <a:off x="3294517" y="1000352"/>
            <a:ext cx="4833484" cy="5402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 채점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과목별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문제별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득점자 수 및 득점률 계산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6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6" y="1598159"/>
            <a:ext cx="3611792" cy="3820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73" y="1598159"/>
            <a:ext cx="3680957" cy="3830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219" y="1598159"/>
            <a:ext cx="3644739" cy="3830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717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성적표 채점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과목별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문제별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득점자 수 및 득점률 계산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프로시져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9" y="1243403"/>
            <a:ext cx="4809491" cy="4992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20" y="1243403"/>
            <a:ext cx="5192344" cy="3924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4890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리조트</a:t>
            </a:r>
            <a:r>
              <a:rPr lang="ko-KR" altLang="en-US" b="1" dirty="0" smtClean="0"/>
              <a:t> 예약 테이블 생성 및 임의 값 </a:t>
            </a:r>
            <a:r>
              <a:rPr lang="en-US" altLang="ko-KR" b="1" dirty="0" smtClean="0"/>
              <a:t>insert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34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7" y="951951"/>
            <a:ext cx="4304070" cy="55377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35" y="951951"/>
            <a:ext cx="4472687" cy="33358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8014" y="266700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후보 테이블과 투표 테이블 생성</a:t>
            </a:r>
            <a:r>
              <a:rPr lang="en-US" altLang="ko-KR" b="1" dirty="0" smtClean="0"/>
              <a:t>(2) – </a:t>
            </a:r>
            <a:r>
              <a:rPr lang="ko-KR" altLang="en-US" b="1" dirty="0" smtClean="0"/>
              <a:t>워크벤치에서 클릭으로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9735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2" y="957943"/>
            <a:ext cx="5259294" cy="558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86" y="957943"/>
            <a:ext cx="5182263" cy="4506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리조트</a:t>
            </a:r>
            <a:r>
              <a:rPr lang="ko-KR" altLang="en-US" b="1" dirty="0" smtClean="0"/>
              <a:t> 예약 현황을 보여주는 </a:t>
            </a:r>
            <a:r>
              <a:rPr lang="ko-KR" altLang="en-US" b="1" dirty="0" err="1" smtClean="0"/>
              <a:t>프로시져</a:t>
            </a:r>
            <a:r>
              <a:rPr lang="ko-KR" altLang="en-US" b="1" dirty="0" smtClean="0"/>
              <a:t> 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1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62" y="876525"/>
            <a:ext cx="3817938" cy="58008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26" y="876525"/>
            <a:ext cx="6248199" cy="3928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588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리조트</a:t>
            </a:r>
            <a:r>
              <a:rPr lang="ko-KR" altLang="en-US" b="1" dirty="0" smtClean="0"/>
              <a:t> 예약 현황을 보여주는 </a:t>
            </a:r>
            <a:r>
              <a:rPr lang="ko-KR" altLang="en-US" b="1" dirty="0" err="1" smtClean="0"/>
              <a:t>프로시져</a:t>
            </a:r>
            <a:r>
              <a:rPr lang="ko-KR" altLang="en-US" b="1" dirty="0" smtClean="0"/>
              <a:t> 생성 및 호출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183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4" y="1478564"/>
            <a:ext cx="4448607" cy="340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25" y="1472540"/>
            <a:ext cx="4486275" cy="2647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8014" y="266700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후보 테이블과 투표 테이블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워크벤치에서 클릭으로 생성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4" y="1669338"/>
            <a:ext cx="5566177" cy="34386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87" y="1669338"/>
            <a:ext cx="5751197" cy="2959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8014" y="266700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후보 테이블과 투표 테이블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워크벤치에서 클릭으로 생성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7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4" y="1345980"/>
            <a:ext cx="5420723" cy="40252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72" y="1519402"/>
            <a:ext cx="3981450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014" y="266700"/>
            <a:ext cx="730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후보 테이블과 투표 테이블 생성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(2) –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워크벤치에서 클릭으로 생성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75" y="1003072"/>
            <a:ext cx="7253520" cy="5412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685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후보 테이블과 투표 테이블 생성</a:t>
            </a:r>
            <a:r>
              <a:rPr lang="en-US" altLang="ko-KR" b="1" dirty="0" smtClean="0"/>
              <a:t>(3) – </a:t>
            </a:r>
            <a:r>
              <a:rPr lang="ko-KR" altLang="en-US" b="1" dirty="0" smtClean="0"/>
              <a:t>후보 테이블에 값 </a:t>
            </a:r>
            <a:r>
              <a:rPr lang="en-US" altLang="ko-KR" b="1" dirty="0" smtClean="0"/>
              <a:t>insert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57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905696"/>
            <a:ext cx="7305675" cy="34671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932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후보 테이블과 투표 테이블 생성</a:t>
            </a:r>
            <a:r>
              <a:rPr lang="en-US" altLang="ko-KR" b="1" dirty="0" smtClean="0"/>
              <a:t>(4) – </a:t>
            </a:r>
            <a:r>
              <a:rPr lang="ko-KR" altLang="en-US" b="1" dirty="0" err="1" smtClean="0"/>
              <a:t>프로시져</a:t>
            </a:r>
            <a:r>
              <a:rPr lang="ko-KR" altLang="en-US" b="1" dirty="0" smtClean="0"/>
              <a:t> 생성 하여 투표테이블에 데이터 </a:t>
            </a:r>
            <a:r>
              <a:rPr lang="en-US" altLang="ko-KR" b="1" dirty="0" smtClean="0"/>
              <a:t>insert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620" y="813467"/>
            <a:ext cx="3700398" cy="1092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20" y="1965664"/>
            <a:ext cx="3700398" cy="4699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15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8" y="1998210"/>
            <a:ext cx="5181600" cy="2590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90" y="1688647"/>
            <a:ext cx="5781675" cy="3209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109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smtClean="0"/>
              <a:t>후보 테이블과 투표 테이블 생성</a:t>
            </a:r>
            <a:r>
              <a:rPr lang="en-US" altLang="ko-KR" b="1" dirty="0" smtClean="0"/>
              <a:t>(5) – </a:t>
            </a:r>
            <a:r>
              <a:rPr lang="ko-KR" altLang="en-US" b="1" dirty="0" smtClean="0"/>
              <a:t>투표테이블에 생성한 값에 후보테이블의 데이터와 함께 보이기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316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11891</TotalTime>
  <Words>406</Words>
  <Application>Microsoft Office PowerPoint</Application>
  <PresentationFormat>와이드스크린</PresentationFormat>
  <Paragraphs>33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DB 4강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inna</cp:lastModifiedBy>
  <cp:revision>308</cp:revision>
  <dcterms:created xsi:type="dcterms:W3CDTF">2021-03-15T04:59:49Z</dcterms:created>
  <dcterms:modified xsi:type="dcterms:W3CDTF">2021-06-09T06:38:12Z</dcterms:modified>
</cp:coreProperties>
</file>