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5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C4D-38CA-4B11-96C1-71950E1B3D7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9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11211" y="98854"/>
            <a:ext cx="11961340" cy="662322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33632" y="753764"/>
            <a:ext cx="114794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4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1C4D-38CA-4B11-96C1-71950E1B3D7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81158" y="2495226"/>
            <a:ext cx="9144000" cy="852411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0330_JAVA </a:t>
            </a:r>
            <a:r>
              <a:rPr lang="ko-KR" altLang="en-US" dirty="0" smtClean="0"/>
              <a:t>심화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20939" y="6212123"/>
            <a:ext cx="2422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 smtClean="0"/>
              <a:t>kopo</a:t>
            </a:r>
            <a:r>
              <a:rPr lang="en-US" altLang="ko-KR" sz="2400" b="1" dirty="0" smtClean="0"/>
              <a:t> 08 </a:t>
            </a:r>
            <a:r>
              <a:rPr lang="ko-KR" altLang="en-US" sz="2400" b="1" dirty="0" smtClean="0"/>
              <a:t>김은비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5417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41" y="2024356"/>
            <a:ext cx="5465500" cy="255990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3543" b="1533"/>
          <a:stretch/>
        </p:blipFill>
        <p:spPr>
          <a:xfrm>
            <a:off x="6064519" y="2024357"/>
            <a:ext cx="5540868" cy="255990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75781" y="250521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err="1" smtClean="0"/>
              <a:t>등하교시</a:t>
            </a:r>
            <a:r>
              <a:rPr lang="ko-KR" altLang="en-US" b="1" dirty="0" smtClean="0"/>
              <a:t> 요금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01725" y="15420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등교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11787" y="15420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하교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64590" y="4912962"/>
            <a:ext cx="895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경로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마석그랜드힐아파트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잠실 광역 </a:t>
            </a:r>
            <a:r>
              <a:rPr lang="ko-KR" altLang="en-US" dirty="0" err="1" smtClean="0"/>
              <a:t>환승센터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8</a:t>
            </a:r>
            <a:r>
              <a:rPr lang="ko-KR" altLang="en-US" dirty="0" smtClean="0"/>
              <a:t>호선 </a:t>
            </a:r>
            <a:r>
              <a:rPr lang="ko-KR" altLang="en-US" dirty="0" err="1" smtClean="0"/>
              <a:t>복정역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분당선 </a:t>
            </a:r>
            <a:r>
              <a:rPr lang="ko-KR" altLang="en-US" dirty="0" err="1" smtClean="0"/>
              <a:t>서현역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992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20" y="811321"/>
            <a:ext cx="11496675" cy="32670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089" y="4323463"/>
            <a:ext cx="9627677" cy="190224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56461" y="2759271"/>
            <a:ext cx="3053166" cy="4905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981199" y="5980234"/>
            <a:ext cx="3807417" cy="2454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5781" y="250521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경기도 버스 요금제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7144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94" y="1047187"/>
            <a:ext cx="7367506" cy="250655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840" y="3718463"/>
            <a:ext cx="5724662" cy="271333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75781" y="250521"/>
            <a:ext cx="573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서울시 지하철 요금제 및 수도권 통합 요금제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환승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5263985" y="1561831"/>
            <a:ext cx="2097710" cy="13673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90834" y="4006312"/>
            <a:ext cx="2224007" cy="1828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28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82" y="1239783"/>
            <a:ext cx="7248304" cy="49207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5781" y="250521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버스 경로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950631" y="2309247"/>
            <a:ext cx="382508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 도로 상황을 바탕으로 추천해준</a:t>
            </a:r>
            <a:endParaRPr lang="en-US" altLang="ko-KR" dirty="0" smtClean="0"/>
          </a:p>
          <a:p>
            <a:r>
              <a:rPr lang="ko-KR" altLang="en-US" dirty="0" smtClean="0"/>
              <a:t>내용이라 실제 거리나 경로와 다름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실제 버스 경로와 가장 유사한 걸로</a:t>
            </a:r>
            <a:endParaRPr lang="en-US" altLang="ko-KR" dirty="0" smtClean="0"/>
          </a:p>
          <a:p>
            <a:r>
              <a:rPr lang="ko-KR" altLang="en-US" dirty="0" smtClean="0"/>
              <a:t>채택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실 거리는 대략 </a:t>
            </a:r>
            <a:r>
              <a:rPr lang="en-US" altLang="ko-KR" dirty="0" smtClean="0"/>
              <a:t>30km </a:t>
            </a:r>
            <a:r>
              <a:rPr lang="ko-KR" altLang="en-US" dirty="0" smtClean="0"/>
              <a:t>로 추정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기본요금</a:t>
            </a:r>
            <a:r>
              <a:rPr lang="en-US" altLang="ko-KR" dirty="0" smtClean="0"/>
              <a:t>: 2800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35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537" y="1008440"/>
            <a:ext cx="3094537" cy="55163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54" y="1008440"/>
            <a:ext cx="4112839" cy="55982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8449" y="221802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지하철 경로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227617" y="1193106"/>
            <a:ext cx="34968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매 </a:t>
            </a:r>
            <a:r>
              <a:rPr lang="en-US" altLang="ko-KR" dirty="0" smtClean="0"/>
              <a:t>5km</a:t>
            </a:r>
            <a:r>
              <a:rPr lang="ko-KR" altLang="en-US" dirty="0" smtClean="0"/>
              <a:t>마다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원씩 추가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약 </a:t>
            </a:r>
            <a:r>
              <a:rPr lang="en-US" altLang="ko-KR" dirty="0" smtClean="0"/>
              <a:t>16km </a:t>
            </a:r>
            <a:r>
              <a:rPr lang="ko-KR" altLang="en-US" dirty="0" smtClean="0"/>
              <a:t>이므로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400</a:t>
            </a:r>
            <a:r>
              <a:rPr lang="ko-KR" altLang="en-US" dirty="0" smtClean="0"/>
              <a:t>원 추가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하교시에는</a:t>
            </a:r>
            <a:endParaRPr lang="en-US" altLang="ko-KR" dirty="0" smtClean="0"/>
          </a:p>
          <a:p>
            <a:r>
              <a:rPr lang="ko-KR" altLang="en-US" dirty="0" smtClean="0"/>
              <a:t>지하철 </a:t>
            </a:r>
            <a:r>
              <a:rPr lang="en-US" altLang="ko-KR" dirty="0" smtClean="0"/>
              <a:t>1450</a:t>
            </a:r>
            <a:r>
              <a:rPr lang="ko-KR" altLang="en-US" dirty="0" smtClean="0"/>
              <a:t>원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기본요금</a:t>
            </a:r>
            <a:r>
              <a:rPr lang="en-US" altLang="ko-KR" dirty="0" smtClean="0"/>
              <a:t>1250</a:t>
            </a:r>
            <a:r>
              <a:rPr lang="ko-KR" altLang="en-US" dirty="0" smtClean="0"/>
              <a:t>원 </a:t>
            </a:r>
            <a:r>
              <a:rPr lang="en-US" altLang="ko-KR" dirty="0" smtClean="0"/>
              <a:t>+10km </a:t>
            </a:r>
            <a:r>
              <a:rPr lang="ko-KR" altLang="en-US" dirty="0" smtClean="0"/>
              <a:t>초과시 </a:t>
            </a:r>
            <a:r>
              <a:rPr lang="en-US" altLang="ko-KR" dirty="0" smtClean="0"/>
              <a:t>5km</a:t>
            </a:r>
            <a:r>
              <a:rPr lang="ko-KR" altLang="en-US" dirty="0" smtClean="0"/>
              <a:t>마다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원씩 추가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버스 </a:t>
            </a:r>
            <a:r>
              <a:rPr lang="en-US" altLang="ko-KR" dirty="0" smtClean="0"/>
              <a:t>1750</a:t>
            </a:r>
            <a:r>
              <a:rPr lang="ko-KR" altLang="en-US" dirty="0" smtClean="0"/>
              <a:t>원</a:t>
            </a:r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기본요금</a:t>
            </a:r>
            <a:r>
              <a:rPr lang="en-US" altLang="ko-KR" dirty="0" smtClean="0"/>
              <a:t>-</a:t>
            </a:r>
            <a:r>
              <a:rPr lang="ko-KR" altLang="en-US" dirty="0" smtClean="0"/>
              <a:t>지하철 총 요금 </a:t>
            </a:r>
            <a:r>
              <a:rPr lang="en-US" altLang="ko-KR" dirty="0" smtClean="0"/>
              <a:t>+ </a:t>
            </a:r>
            <a:r>
              <a:rPr lang="en-US" altLang="ko-KR" dirty="0" smtClean="0"/>
              <a:t>10km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5km</a:t>
            </a:r>
            <a:r>
              <a:rPr lang="ko-KR" altLang="en-US" dirty="0" smtClean="0"/>
              <a:t>마다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원씩 추가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34747" y="823774"/>
            <a:ext cx="152798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잠실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복정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06814" y="823774"/>
            <a:ext cx="152798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복정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서현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539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130</Words>
  <Application>Microsoft Office PowerPoint</Application>
  <PresentationFormat>와이드스크린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0330_JAVA 심화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0315 리눅스 1강</dc:title>
  <dc:creator>김은비</dc:creator>
  <cp:lastModifiedBy>김은비</cp:lastModifiedBy>
  <cp:revision>56</cp:revision>
  <dcterms:created xsi:type="dcterms:W3CDTF">2021-03-15T04:59:49Z</dcterms:created>
  <dcterms:modified xsi:type="dcterms:W3CDTF">2021-03-30T02:30:12Z</dcterms:modified>
</cp:coreProperties>
</file>