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2" r:id="rId5"/>
    <p:sldId id="271" r:id="rId6"/>
    <p:sldId id="272" r:id="rId7"/>
    <p:sldId id="266" r:id="rId8"/>
    <p:sldId id="261" r:id="rId9"/>
    <p:sldId id="273" r:id="rId10"/>
    <p:sldId id="274" r:id="rId11"/>
    <p:sldId id="270" r:id="rId12"/>
    <p:sldId id="263" r:id="rId13"/>
    <p:sldId id="264" r:id="rId14"/>
    <p:sldId id="267" r:id="rId15"/>
    <p:sldId id="268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1158" y="2495226"/>
            <a:ext cx="9144000" cy="85241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0413_JAVA </a:t>
            </a:r>
            <a:r>
              <a:rPr lang="ko-KR" altLang="en-US" dirty="0"/>
              <a:t>심화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944BC7-0F2C-4BF0-A544-32315209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7" y="867747"/>
            <a:ext cx="6507078" cy="5589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875345" y="1378471"/>
            <a:ext cx="4610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write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입력할 날짜 리턴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값을 </a:t>
            </a:r>
            <a:r>
              <a:rPr lang="en-US" altLang="ko-KR" dirty="0" smtClean="0"/>
              <a:t>csv write </a:t>
            </a:r>
            <a:r>
              <a:rPr lang="ko-KR" altLang="en-US" dirty="0" smtClean="0"/>
              <a:t>포맷으로 변경하여 </a:t>
            </a:r>
            <a:r>
              <a:rPr lang="en-US" altLang="ko-KR" dirty="0" smtClean="0"/>
              <a:t>file write </a:t>
            </a:r>
            <a:r>
              <a:rPr lang="ko-KR" altLang="en-US" dirty="0" smtClean="0"/>
              <a:t>의 인자로 입력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file write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072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B89570-59FA-40A1-8541-DF0541272455}"/>
              </a:ext>
            </a:extLst>
          </p:cNvPr>
          <p:cNvSpPr txBox="1"/>
          <p:nvPr/>
        </p:nvSpPr>
        <p:spPr>
          <a:xfrm>
            <a:off x="375781" y="250521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 </a:t>
            </a:r>
            <a:r>
              <a:rPr lang="en-US" altLang="ko-KR" b="1" dirty="0"/>
              <a:t>– report program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4EB6446-001C-4684-B337-44FB1B139515}"/>
              </a:ext>
            </a:extLst>
          </p:cNvPr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A8CEC08-B12E-4CBE-81CC-470823D22C80}"/>
              </a:ext>
            </a:extLst>
          </p:cNvPr>
          <p:cNvSpPr/>
          <p:nvPr/>
        </p:nvSpPr>
        <p:spPr>
          <a:xfrm>
            <a:off x="3632548" y="81490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4095FA1-48EA-4B90-9E86-663B6DDD79D3}"/>
              </a:ext>
            </a:extLst>
          </p:cNvPr>
          <p:cNvSpPr/>
          <p:nvPr/>
        </p:nvSpPr>
        <p:spPr>
          <a:xfrm>
            <a:off x="3632548" y="454286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4914827-CF31-4200-8B38-2EC915E6FE79}"/>
              </a:ext>
            </a:extLst>
          </p:cNvPr>
          <p:cNvSpPr/>
          <p:nvPr/>
        </p:nvSpPr>
        <p:spPr>
          <a:xfrm>
            <a:off x="3632548" y="347672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value</a:t>
            </a:r>
            <a:endParaRPr lang="ko-KR" altLang="en-US" dirty="0"/>
          </a:p>
        </p:txBody>
      </p:sp>
      <p:cxnSp>
        <p:nvCxnSpPr>
          <p:cNvPr id="7" name="꺾인 연결선 8">
            <a:extLst>
              <a:ext uri="{FF2B5EF4-FFF2-40B4-BE49-F238E27FC236}">
                <a16:creationId xmlns:a16="http://schemas.microsoft.com/office/drawing/2014/main" xmlns="" id="{499C2709-761B-4DCA-8F6F-DC2D59EE6B6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54894" y="1165633"/>
            <a:ext cx="1277654" cy="251702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10">
            <a:extLst>
              <a:ext uri="{FF2B5EF4-FFF2-40B4-BE49-F238E27FC236}">
                <a16:creationId xmlns:a16="http://schemas.microsoft.com/office/drawing/2014/main" xmlns="" id="{233A66F3-3854-4824-9EB2-BC1607C811F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354894" y="3682653"/>
            <a:ext cx="1277654" cy="144802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12">
            <a:extLst>
              <a:ext uri="{FF2B5EF4-FFF2-40B4-BE49-F238E27FC236}">
                <a16:creationId xmlns:a16="http://schemas.microsoft.com/office/drawing/2014/main" xmlns="" id="{B87F3D52-3D6A-4555-A9C3-49715ECC8FA2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121094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9FAB3A-2CF3-49DF-B9D5-7D3C006F7CFE}"/>
              </a:ext>
            </a:extLst>
          </p:cNvPr>
          <p:cNvSpPr txBox="1"/>
          <p:nvPr/>
        </p:nvSpPr>
        <p:spPr>
          <a:xfrm>
            <a:off x="5757244" y="833653"/>
            <a:ext cx="571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ticket </a:t>
            </a:r>
            <a:r>
              <a:rPr lang="ko-KR" altLang="en-US" sz="1600" dirty="0"/>
              <a:t>발권 프로그램에서 생성한 </a:t>
            </a:r>
            <a:r>
              <a:rPr lang="en-US" altLang="ko-KR" sz="1600" dirty="0"/>
              <a:t>csv</a:t>
            </a:r>
            <a:r>
              <a:rPr lang="ko-KR" altLang="en-US" sz="1600" dirty="0"/>
              <a:t>파일을 읽어와</a:t>
            </a:r>
            <a:endParaRPr lang="en-US" altLang="ko-KR" sz="1600" dirty="0"/>
          </a:p>
          <a:p>
            <a:r>
              <a:rPr lang="ko-KR" altLang="en-US" sz="1400" dirty="0"/>
              <a:t>데이터별로 분리하는 클래스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주야권</a:t>
            </a:r>
            <a:r>
              <a:rPr lang="en-US" altLang="ko-KR" sz="1400" dirty="0"/>
              <a:t>, </a:t>
            </a:r>
            <a:r>
              <a:rPr lang="ko-KR" altLang="en-US" sz="1400" dirty="0"/>
              <a:t>나이</a:t>
            </a:r>
            <a:r>
              <a:rPr lang="en-US" altLang="ko-KR" sz="1400" dirty="0"/>
              <a:t>, </a:t>
            </a:r>
            <a:r>
              <a:rPr lang="ko-KR" altLang="en-US" sz="1400" dirty="0"/>
              <a:t>개수</a:t>
            </a:r>
            <a:r>
              <a:rPr lang="en-US" altLang="ko-KR" sz="1400" dirty="0"/>
              <a:t>,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우대여부를</a:t>
            </a:r>
            <a:endParaRPr lang="en-US" altLang="ko-KR" sz="1400" dirty="0"/>
          </a:p>
          <a:p>
            <a:r>
              <a:rPr lang="en-US" altLang="ko-KR" sz="1400" dirty="0"/>
              <a:t>custom info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arraylist</a:t>
            </a:r>
            <a:r>
              <a:rPr lang="ko-KR" altLang="en-US" sz="1400" dirty="0"/>
              <a:t>를 생성하여 리턴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7A6BEF-486A-4BCC-86DD-95D1C48DD98C}"/>
              </a:ext>
            </a:extLst>
          </p:cNvPr>
          <p:cNvSpPr txBox="1"/>
          <p:nvPr/>
        </p:nvSpPr>
        <p:spPr>
          <a:xfrm>
            <a:off x="5757244" y="3507836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여러 클래스에 걸쳐 많이 쓰일 상수들 혹은 변수들을</a:t>
            </a:r>
            <a:endParaRPr lang="en-US" altLang="ko-KR" sz="1600" dirty="0"/>
          </a:p>
          <a:p>
            <a:r>
              <a:rPr lang="ko-KR" altLang="en-US" sz="1600" dirty="0"/>
              <a:t>정리 해 둔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FFD9EE-53FA-4A15-9966-633BE1677FF7}"/>
              </a:ext>
            </a:extLst>
          </p:cNvPr>
          <p:cNvSpPr txBox="1"/>
          <p:nvPr/>
        </p:nvSpPr>
        <p:spPr>
          <a:xfrm>
            <a:off x="5757244" y="4570844"/>
            <a:ext cx="5917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계산한 </a:t>
            </a:r>
            <a:r>
              <a:rPr lang="ko-KR" altLang="en-US" sz="1600"/>
              <a:t>값들을 모두 생성자로 받아 </a:t>
            </a:r>
            <a:r>
              <a:rPr lang="en-US" altLang="ko-KR" sz="1600" dirty="0"/>
              <a:t>console</a:t>
            </a:r>
            <a:r>
              <a:rPr lang="ko-KR" altLang="en-US" sz="1600" dirty="0"/>
              <a:t>에 출력하는 클래스</a:t>
            </a:r>
          </a:p>
        </p:txBody>
      </p:sp>
      <p:cxnSp>
        <p:nvCxnSpPr>
          <p:cNvPr id="13" name="꺾인 연결선 19">
            <a:extLst>
              <a:ext uri="{FF2B5EF4-FFF2-40B4-BE49-F238E27FC236}">
                <a16:creationId xmlns:a16="http://schemas.microsoft.com/office/drawing/2014/main" xmlns="" id="{6D028347-2726-4B87-9AE3-E00DBF3755DA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70030DB-1D4C-4275-BBF0-0A2F226A60BA}"/>
              </a:ext>
            </a:extLst>
          </p:cNvPr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write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C486A3-90B6-4AE1-8F20-528D450C9FF8}"/>
              </a:ext>
            </a:extLst>
          </p:cNvPr>
          <p:cNvSpPr txBox="1"/>
          <p:nvPr/>
        </p:nvSpPr>
        <p:spPr>
          <a:xfrm>
            <a:off x="5757244" y="5818517"/>
            <a:ext cx="605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file</a:t>
            </a:r>
            <a:r>
              <a:rPr lang="ko-KR" altLang="en-US" sz="1600" dirty="0"/>
              <a:t>출력과 관련된 일을 처리하는 클래스 </a:t>
            </a:r>
            <a:r>
              <a:rPr lang="en-US" altLang="ko-KR" sz="1600" dirty="0"/>
              <a:t>: </a:t>
            </a:r>
            <a:r>
              <a:rPr lang="ko-KR" altLang="en-US" sz="1600" dirty="0"/>
              <a:t>일별 매출분석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권종별</a:t>
            </a:r>
            <a:r>
              <a:rPr lang="ko-KR" altLang="en-US" sz="1600" dirty="0"/>
              <a:t> 판매량</a:t>
            </a:r>
            <a:r>
              <a:rPr lang="en-US" altLang="ko-KR" sz="1600" dirty="0"/>
              <a:t>, </a:t>
            </a:r>
            <a:r>
              <a:rPr lang="ko-KR" altLang="en-US" sz="1600" dirty="0"/>
              <a:t>우대권 판매량을 분리하여 각각의 파일에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248D239-EE8F-4EE8-8311-03BA148B13D4}"/>
              </a:ext>
            </a:extLst>
          </p:cNvPr>
          <p:cNvSpPr/>
          <p:nvPr/>
        </p:nvSpPr>
        <p:spPr>
          <a:xfrm>
            <a:off x="3632548" y="1729345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 info</a:t>
            </a:r>
            <a:endParaRPr lang="ko-KR" altLang="en-US" dirty="0"/>
          </a:p>
        </p:txBody>
      </p:sp>
      <p:cxnSp>
        <p:nvCxnSpPr>
          <p:cNvPr id="17" name="꺾인 연결선 8">
            <a:extLst>
              <a:ext uri="{FF2B5EF4-FFF2-40B4-BE49-F238E27FC236}">
                <a16:creationId xmlns:a16="http://schemas.microsoft.com/office/drawing/2014/main" xmlns="" id="{DB8552F2-8721-4BD5-B7BF-00F718E11375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2354894" y="2080074"/>
            <a:ext cx="1277654" cy="160257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1463CF8-1D2E-4B03-B05E-4D737AEAAAA0}"/>
              </a:ext>
            </a:extLst>
          </p:cNvPr>
          <p:cNvSpPr/>
          <p:nvPr/>
        </p:nvSpPr>
        <p:spPr>
          <a:xfrm>
            <a:off x="3632548" y="259990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class</a:t>
            </a:r>
            <a:endParaRPr lang="ko-KR" altLang="en-US" dirty="0"/>
          </a:p>
        </p:txBody>
      </p:sp>
      <p:cxnSp>
        <p:nvCxnSpPr>
          <p:cNvPr id="19" name="꺾인 연결선 8">
            <a:extLst>
              <a:ext uri="{FF2B5EF4-FFF2-40B4-BE49-F238E27FC236}">
                <a16:creationId xmlns:a16="http://schemas.microsoft.com/office/drawing/2014/main" xmlns="" id="{402BFDBB-EE3E-4465-85C4-49BE9725D439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354894" y="2950633"/>
            <a:ext cx="1277654" cy="7320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0ECDF6-68B4-4477-A4C4-87942532B3E5}"/>
              </a:ext>
            </a:extLst>
          </p:cNvPr>
          <p:cNvSpPr txBox="1"/>
          <p:nvPr/>
        </p:nvSpPr>
        <p:spPr>
          <a:xfrm>
            <a:off x="5757244" y="2599904"/>
            <a:ext cx="605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파일에서 읽어서 </a:t>
            </a:r>
            <a:r>
              <a:rPr lang="en-US" altLang="ko-KR" sz="1600" dirty="0"/>
              <a:t>1</a:t>
            </a:r>
            <a:r>
              <a:rPr lang="ko-KR" altLang="en-US" sz="1600" dirty="0"/>
              <a:t>차적으로 가공된 데이터를 토대로 </a:t>
            </a:r>
            <a:endParaRPr lang="en-US" altLang="ko-KR" sz="1600" dirty="0"/>
          </a:p>
          <a:p>
            <a:r>
              <a:rPr lang="ko-KR" altLang="en-US" sz="1600" dirty="0"/>
              <a:t>매출 분석에 필요한 값들을 계산 및 저장하여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클래스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xmlns="" id="{BB337B45-39A0-4328-B226-5BB27C968191}"/>
              </a:ext>
            </a:extLst>
          </p:cNvPr>
          <p:cNvSpPr/>
          <p:nvPr/>
        </p:nvSpPr>
        <p:spPr>
          <a:xfrm>
            <a:off x="4572766" y="1504380"/>
            <a:ext cx="148779" cy="212983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30678CA-91E2-4A27-B400-DDF9BEAB18C9}"/>
              </a:ext>
            </a:extLst>
          </p:cNvPr>
          <p:cNvSpPr txBox="1"/>
          <p:nvPr/>
        </p:nvSpPr>
        <p:spPr>
          <a:xfrm>
            <a:off x="5757244" y="1761472"/>
            <a:ext cx="575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읽어온 내용 중 자주 사용될 내용을 저장 및 불러오는 클래스</a:t>
            </a:r>
            <a:endParaRPr lang="en-US" altLang="ko-KR" sz="1600" dirty="0"/>
          </a:p>
          <a:p>
            <a:r>
              <a:rPr lang="en-US" altLang="ko-KR" sz="1200" dirty="0"/>
              <a:t>getter setter </a:t>
            </a:r>
            <a:r>
              <a:rPr lang="ko-KR" altLang="en-US" sz="1200" dirty="0"/>
              <a:t>이용하여 데이터 저장</a:t>
            </a:r>
            <a:r>
              <a:rPr lang="en-US" altLang="ko-KR" sz="1200" dirty="0"/>
              <a:t>(</a:t>
            </a:r>
            <a:r>
              <a:rPr lang="ko-KR" altLang="en-US" sz="1200" dirty="0"/>
              <a:t>생성자 이용</a:t>
            </a:r>
            <a:r>
              <a:rPr lang="en-US" altLang="ko-KR" sz="12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392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C95027-1204-42AC-B1BF-81D8F66ED98C}"/>
              </a:ext>
            </a:extLst>
          </p:cNvPr>
          <p:cNvSpPr txBox="1"/>
          <p:nvPr/>
        </p:nvSpPr>
        <p:spPr>
          <a:xfrm>
            <a:off x="415381" y="26931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main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619012F-2C64-40FB-B881-13CA4CCA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" y="957068"/>
            <a:ext cx="5522856" cy="5499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875345" y="1378471"/>
            <a:ext cx="4610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read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입출력 및 </a:t>
            </a:r>
            <a:r>
              <a:rPr lang="en-US" altLang="ko-KR" dirty="0" smtClean="0"/>
              <a:t>console </a:t>
            </a:r>
            <a:r>
              <a:rPr lang="ko-KR" altLang="en-US" dirty="0" smtClean="0"/>
              <a:t>출력에 필요한 모든 값 연산하여 리턴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console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file </a:t>
            </a:r>
            <a:r>
              <a:rPr lang="ko-KR" altLang="en-US" dirty="0" smtClean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107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781" y="250521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const</a:t>
            </a:r>
            <a:r>
              <a:rPr lang="en-US" altLang="ko-KR" b="1" dirty="0"/>
              <a:t> </a:t>
            </a:r>
            <a:r>
              <a:rPr lang="en-US" altLang="ko-KR" b="1" dirty="0" smtClean="0"/>
              <a:t>value class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9F4972-95EB-464F-B484-C88AC589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835964"/>
            <a:ext cx="6210300" cy="5857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875345" y="1378471"/>
            <a:ext cx="461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자주 고정적으로 사용될 값을 상수화 하여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value </a:t>
            </a:r>
            <a:r>
              <a:rPr lang="ko-KR" altLang="en-US" dirty="0" smtClean="0"/>
              <a:t>클래스에 저장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60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ABF91C6-842E-45C8-866C-BF599D9F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765110"/>
            <a:ext cx="6130442" cy="5710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5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custom info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452950" y="2419948"/>
            <a:ext cx="3825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출력 및 파일 출력에 필요한 값들을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변수로 만들어</a:t>
            </a:r>
            <a:endParaRPr lang="en-US" altLang="ko-KR" dirty="0" smtClean="0"/>
          </a:p>
          <a:p>
            <a:r>
              <a:rPr lang="en-US" altLang="ko-KR" dirty="0" smtClean="0"/>
              <a:t>getter setter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지정 및 호출을 하도록 하는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05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file </a:t>
            </a:r>
            <a:r>
              <a:rPr lang="en-US" altLang="ko-KR" b="1" dirty="0" smtClean="0"/>
              <a:t>read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5EDF5F-C782-4F5B-BADD-B002FDD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923342"/>
            <a:ext cx="6706154" cy="5592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276397" y="1410555"/>
            <a:ext cx="4257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read</a:t>
            </a:r>
            <a:r>
              <a:rPr lang="ko-KR" altLang="en-US" dirty="0"/>
              <a:t> </a:t>
            </a:r>
            <a:r>
              <a:rPr lang="ko-KR" altLang="en-US" dirty="0" smtClean="0"/>
              <a:t>하여 필요한 값들을 분류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형변환하여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 info</a:t>
            </a:r>
            <a:r>
              <a:rPr lang="ko-KR" altLang="en-US" dirty="0" smtClean="0"/>
              <a:t>의 인자로 한꺼번에 입력하고 </a:t>
            </a:r>
            <a:r>
              <a:rPr lang="en-US" altLang="ko-KR" dirty="0" smtClean="0"/>
              <a:t>array list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저장하고 리턴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41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73F2E56-3614-4E45-9C3D-4168A4F7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6" y="858416"/>
            <a:ext cx="3725919" cy="5784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0516E50-9D17-48A8-8E9A-514DE6E2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5" y="858416"/>
            <a:ext cx="4724400" cy="52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file </a:t>
            </a:r>
            <a:r>
              <a:rPr lang="en-US" altLang="ko-KR" b="1" dirty="0" smtClean="0"/>
              <a:t>read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72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404C6F-BE6B-4DC2-8DF2-BEBDC4A6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5" y="830426"/>
            <a:ext cx="4519528" cy="581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5688228" y="3552245"/>
            <a:ext cx="4257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일별 매출 데이터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 </a:t>
            </a:r>
            <a:r>
              <a:rPr lang="ko-KR" altLang="en-US" dirty="0" err="1" smtClean="0"/>
              <a:t>해쉬셋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어레이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소트하여 순서대로 날짜 정렬 후 리턴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calculate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1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FD297E3-2F9E-466A-B449-E06D2A76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1" y="938212"/>
            <a:ext cx="5457825" cy="498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313870" y="1757206"/>
            <a:ext cx="4257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total ticket </a:t>
            </a:r>
            <a:r>
              <a:rPr lang="ko-KR" altLang="en-US" dirty="0" smtClean="0"/>
              <a:t>개수 리턴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권종에</a:t>
            </a:r>
            <a:r>
              <a:rPr lang="ko-KR" altLang="en-US" dirty="0" smtClean="0"/>
              <a:t> 따른 티켓 개수 리턴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true = </a:t>
            </a:r>
            <a:r>
              <a:rPr lang="ko-KR" altLang="en-US" dirty="0" err="1" smtClean="0"/>
              <a:t>주간권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r>
              <a:rPr lang="en-US" altLang="ko-KR" dirty="0" smtClean="0"/>
              <a:t>false = </a:t>
            </a:r>
            <a:r>
              <a:rPr lang="ko-KR" altLang="en-US" dirty="0" err="1" smtClean="0"/>
              <a:t>야간권</a:t>
            </a:r>
            <a:r>
              <a:rPr lang="ko-KR" altLang="en-US" dirty="0" smtClean="0"/>
              <a:t> 개수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calculate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58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DA4843-697B-4523-A1A4-4C576A45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5" y="1080019"/>
            <a:ext cx="5457124" cy="4378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C66567-382B-4AAF-B327-157D00F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59" y="1080019"/>
            <a:ext cx="5492746" cy="4378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calculate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2903857" y="5767732"/>
            <a:ext cx="598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주간권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야간권에</a:t>
            </a:r>
            <a:r>
              <a:rPr lang="ko-KR" altLang="en-US" dirty="0" smtClean="0"/>
              <a:t> 따른 나이대별 티켓 구매 개수 리턴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35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31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ko-KR" altLang="en-US" b="1" dirty="0"/>
              <a:t>분배 </a:t>
            </a:r>
            <a:r>
              <a:rPr lang="en-US" altLang="ko-KR" b="1" dirty="0"/>
              <a:t>– ticket program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526094" y="3344450"/>
            <a:ext cx="1828800" cy="6764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32548" y="81490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input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2548" y="454286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</a:t>
            </a:r>
          </a:p>
          <a:p>
            <a:pPr algn="ctr"/>
            <a:r>
              <a:rPr lang="en-US" altLang="ko-KR" dirty="0"/>
              <a:t>price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548" y="347672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 Data</a:t>
            </a:r>
            <a:endParaRPr lang="ko-KR" altLang="en-US" dirty="0"/>
          </a:p>
        </p:txBody>
      </p:sp>
      <p:cxnSp>
        <p:nvCxnSpPr>
          <p:cNvPr id="9" name="꺾인 연결선 8"/>
          <p:cNvCxnSpPr>
            <a:stCxn id="3" idx="3"/>
            <a:endCxn id="4" idx="1"/>
          </p:cNvCxnSpPr>
          <p:nvPr/>
        </p:nvCxnSpPr>
        <p:spPr>
          <a:xfrm flipV="1">
            <a:off x="2354894" y="1165633"/>
            <a:ext cx="1277654" cy="251702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3"/>
            <a:endCxn id="7" idx="1"/>
          </p:cNvCxnSpPr>
          <p:nvPr/>
        </p:nvCxnSpPr>
        <p:spPr>
          <a:xfrm>
            <a:off x="2354894" y="3682653"/>
            <a:ext cx="1277654" cy="144802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3"/>
            <a:endCxn id="5" idx="1"/>
          </p:cNvCxnSpPr>
          <p:nvPr/>
        </p:nvCxnSpPr>
        <p:spPr>
          <a:xfrm>
            <a:off x="2354894" y="3682653"/>
            <a:ext cx="1277654" cy="1210940"/>
          </a:xfrm>
          <a:prstGeom prst="bentConnector3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2E3976-4F1B-411F-9987-3BEB4446CF56}"/>
              </a:ext>
            </a:extLst>
          </p:cNvPr>
          <p:cNvSpPr txBox="1"/>
          <p:nvPr/>
        </p:nvSpPr>
        <p:spPr>
          <a:xfrm>
            <a:off x="5757244" y="833653"/>
            <a:ext cx="61959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Scanner</a:t>
            </a:r>
            <a:r>
              <a:rPr lang="ko-KR" altLang="en-US" dirty="0"/>
              <a:t>로 </a:t>
            </a:r>
            <a:r>
              <a:rPr lang="en-US" altLang="ko-KR" dirty="0"/>
              <a:t>input</a:t>
            </a:r>
            <a:r>
              <a:rPr lang="ko-KR" altLang="en-US" dirty="0"/>
              <a:t>값을 받는 클래스</a:t>
            </a: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주야권</a:t>
            </a:r>
            <a:r>
              <a:rPr lang="en-US" altLang="ko-KR" sz="1600" dirty="0"/>
              <a:t>, </a:t>
            </a:r>
            <a:r>
              <a:rPr lang="ko-KR" altLang="en-US" sz="1600" dirty="0"/>
              <a:t>티켓 장수</a:t>
            </a:r>
            <a:r>
              <a:rPr lang="en-US" altLang="ko-KR" sz="1600" dirty="0"/>
              <a:t>,</a:t>
            </a:r>
            <a:r>
              <a:rPr lang="ko-KR" altLang="en-US" sz="1600" dirty="0"/>
              <a:t>주민번호</a:t>
            </a:r>
            <a:r>
              <a:rPr lang="en-US" altLang="ko-KR" sz="1600" dirty="0"/>
              <a:t>, </a:t>
            </a:r>
            <a:r>
              <a:rPr lang="ko-KR" altLang="en-US" sz="1600" dirty="0"/>
              <a:t>우대권</a:t>
            </a:r>
            <a:r>
              <a:rPr lang="en-US" altLang="ko-KR" sz="1600" dirty="0"/>
              <a:t>, </a:t>
            </a:r>
            <a:r>
              <a:rPr lang="ko-KR" altLang="en-US" sz="1600" dirty="0"/>
              <a:t>발권 및 프로그램 계속 여부</a:t>
            </a:r>
            <a:r>
              <a:rPr lang="en-US" altLang="ko-KR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215672-B6B7-4719-B234-B96E71CD39FF}"/>
              </a:ext>
            </a:extLst>
          </p:cNvPr>
          <p:cNvSpPr txBox="1"/>
          <p:nvPr/>
        </p:nvSpPr>
        <p:spPr>
          <a:xfrm>
            <a:off x="5757244" y="3465627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클래스에 걸쳐 많이 쓰일 상수들 혹은 변수들을</a:t>
            </a:r>
            <a:endParaRPr lang="en-US" altLang="ko-KR" dirty="0"/>
          </a:p>
          <a:p>
            <a:r>
              <a:rPr lang="ko-KR" altLang="en-US" dirty="0"/>
              <a:t>정리 해 둔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D525DA8-89E4-4682-A4F3-8AEDD6E9317A}"/>
              </a:ext>
            </a:extLst>
          </p:cNvPr>
          <p:cNvSpPr txBox="1"/>
          <p:nvPr/>
        </p:nvSpPr>
        <p:spPr>
          <a:xfrm>
            <a:off x="5757244" y="4570844"/>
            <a:ext cx="576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받아온 </a:t>
            </a:r>
            <a:r>
              <a:rPr lang="en-US" altLang="ko-KR" dirty="0"/>
              <a:t>input</a:t>
            </a:r>
            <a:r>
              <a:rPr lang="ko-KR" altLang="en-US" dirty="0"/>
              <a:t>값을 계산하는 클래스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주야권</a:t>
            </a:r>
            <a:r>
              <a:rPr lang="en-US" altLang="ko-KR" sz="1400" dirty="0"/>
              <a:t>, </a:t>
            </a:r>
            <a:r>
              <a:rPr lang="ko-KR" altLang="en-US" sz="1400" dirty="0"/>
              <a:t>티켓 장수</a:t>
            </a:r>
            <a:r>
              <a:rPr lang="en-US" altLang="ko-KR" sz="1400" dirty="0"/>
              <a:t>,</a:t>
            </a:r>
            <a:r>
              <a:rPr lang="ko-KR" altLang="en-US" sz="1400" dirty="0"/>
              <a:t>주민번호</a:t>
            </a:r>
            <a:r>
              <a:rPr lang="en-US" altLang="ko-KR" sz="1400" dirty="0"/>
              <a:t>, </a:t>
            </a:r>
            <a:r>
              <a:rPr lang="ko-KR" altLang="en-US" sz="1400" dirty="0"/>
              <a:t>우대권</a:t>
            </a:r>
            <a:r>
              <a:rPr lang="en-US" altLang="ko-KR" sz="1400" dirty="0"/>
              <a:t> -&gt; </a:t>
            </a:r>
            <a:r>
              <a:rPr lang="ko-KR" altLang="en-US" sz="1400" dirty="0"/>
              <a:t>주로 나이</a:t>
            </a:r>
            <a:r>
              <a:rPr lang="en-US" altLang="ko-KR" sz="1400" dirty="0"/>
              <a:t>, </a:t>
            </a:r>
            <a:r>
              <a:rPr lang="ko-KR" altLang="en-US" sz="1400" dirty="0"/>
              <a:t>가격 계산 및 리턴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0" name="꺾인 연결선 19"/>
          <p:cNvCxnSpPr>
            <a:cxnSpLocks/>
            <a:stCxn id="3" idx="3"/>
            <a:endCxn id="21" idx="1"/>
          </p:cNvCxnSpPr>
          <p:nvPr/>
        </p:nvCxnSpPr>
        <p:spPr>
          <a:xfrm>
            <a:off x="2354894" y="3682653"/>
            <a:ext cx="1277654" cy="24282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632548" y="5760176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write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7244" y="5926239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출력과 관련된 일을 처리하는 클래스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5A03D5B-30B2-4E8C-9279-9C17C6E027BC}"/>
              </a:ext>
            </a:extLst>
          </p:cNvPr>
          <p:cNvSpPr/>
          <p:nvPr/>
        </p:nvSpPr>
        <p:spPr>
          <a:xfrm>
            <a:off x="3632548" y="1729345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Menu</a:t>
            </a:r>
            <a:endParaRPr lang="ko-KR" altLang="en-US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xmlns="" id="{AEBBA5F3-7994-4238-A1F2-0C53F494FAFB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2354894" y="2080074"/>
            <a:ext cx="1277654" cy="160257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BBE3964-85BA-4851-ABE3-89B571F4F403}"/>
              </a:ext>
            </a:extLst>
          </p:cNvPr>
          <p:cNvSpPr/>
          <p:nvPr/>
        </p:nvSpPr>
        <p:spPr>
          <a:xfrm>
            <a:off x="3632548" y="2599904"/>
            <a:ext cx="2029216" cy="70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0" name="꺾인 연결선 8">
            <a:extLst>
              <a:ext uri="{FF2B5EF4-FFF2-40B4-BE49-F238E27FC236}">
                <a16:creationId xmlns:a16="http://schemas.microsoft.com/office/drawing/2014/main" xmlns="" id="{7B67BED1-619A-47EE-AE68-BE260E1BCA67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54894" y="2950633"/>
            <a:ext cx="1277654" cy="7320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182E397-EE40-46F6-B740-8D273F5C4C0A}"/>
              </a:ext>
            </a:extLst>
          </p:cNvPr>
          <p:cNvSpPr txBox="1"/>
          <p:nvPr/>
        </p:nvSpPr>
        <p:spPr>
          <a:xfrm>
            <a:off x="5757244" y="2701943"/>
            <a:ext cx="5824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값 및 연산 결과값</a:t>
            </a:r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 </a:t>
            </a:r>
            <a:r>
              <a:rPr lang="ko-KR" altLang="en-US" dirty="0"/>
              <a:t>등을 저장해두는 클래스</a:t>
            </a:r>
            <a:endParaRPr lang="en-US" altLang="ko-KR" dirty="0"/>
          </a:p>
          <a:p>
            <a:r>
              <a:rPr lang="en-US" altLang="ko-KR" sz="1400" dirty="0"/>
              <a:t>getter setter </a:t>
            </a:r>
            <a:r>
              <a:rPr lang="ko-KR" altLang="en-US" sz="1400" dirty="0"/>
              <a:t>이용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xmlns="" id="{EE6AD5F2-A958-4814-AC33-07B43C87CF5E}"/>
              </a:ext>
            </a:extLst>
          </p:cNvPr>
          <p:cNvSpPr/>
          <p:nvPr/>
        </p:nvSpPr>
        <p:spPr>
          <a:xfrm rot="10800000">
            <a:off x="4572766" y="1504380"/>
            <a:ext cx="148779" cy="212983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ADD9936-7D9B-41DC-A946-CC68CE4A827F}"/>
              </a:ext>
            </a:extLst>
          </p:cNvPr>
          <p:cNvSpPr txBox="1"/>
          <p:nvPr/>
        </p:nvSpPr>
        <p:spPr>
          <a:xfrm>
            <a:off x="5757244" y="1761472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메뉴들 및 결과값을 출력하는 클래스</a:t>
            </a:r>
            <a:endParaRPr lang="en-US" altLang="ko-KR" dirty="0"/>
          </a:p>
          <a:p>
            <a:r>
              <a:rPr lang="ko-KR" altLang="en-US" sz="1400" dirty="0"/>
              <a:t>대부분 </a:t>
            </a:r>
            <a:r>
              <a:rPr lang="en-US" altLang="ko-KR" sz="1400" dirty="0"/>
              <a:t>input </a:t>
            </a:r>
            <a:r>
              <a:rPr lang="ko-KR" altLang="en-US" sz="1400" dirty="0"/>
              <a:t>클래스 내에 객체 생성하여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D529C6-A1E3-4392-9799-D3DBB712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5" y="1136196"/>
            <a:ext cx="4238625" cy="523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5598930" y="3293906"/>
            <a:ext cx="34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우대 사항 관련 값 리턴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calculate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280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0799EFE-ADDD-4F09-8095-E72E0E36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2" y="952500"/>
            <a:ext cx="7103054" cy="5588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748572" y="3069316"/>
            <a:ext cx="3480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값 </a:t>
            </a:r>
            <a:r>
              <a:rPr lang="en-US" altLang="ko-KR" dirty="0" smtClean="0"/>
              <a:t>console</a:t>
            </a:r>
            <a:r>
              <a:rPr lang="ko-KR" altLang="en-US" dirty="0" smtClean="0"/>
              <a:t>에 출력하기 위한 클래스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값을 받아 입력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0"/>
            <a:ext cx="22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print result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184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6F3C23-CD29-45EB-934A-C15856CA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8" y="871830"/>
            <a:ext cx="5930926" cy="5584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0"/>
            <a:ext cx="22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print result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616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DC50EF-1713-42F6-9880-A937B6AD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9" y="859388"/>
            <a:ext cx="5746191" cy="5550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625625" y="1705737"/>
            <a:ext cx="34809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권종별</a:t>
            </a:r>
            <a:r>
              <a:rPr lang="ko-KR" altLang="en-US" dirty="0" smtClean="0"/>
              <a:t> 판매량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일별 매출 파일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144841" y="297106"/>
            <a:ext cx="22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file write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236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A540C2-FF97-486C-AE72-069113E0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1" y="1299288"/>
            <a:ext cx="7019925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860867" y="2267212"/>
            <a:ext cx="3480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write</a:t>
            </a:r>
            <a:r>
              <a:rPr lang="ko-KR" altLang="en-US" dirty="0" smtClean="0"/>
              <a:t>시 쓰일 날짜 포맷 편집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우대사항 파일 출력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144841" y="297106"/>
            <a:ext cx="2245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file write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15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5052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 </a:t>
            </a:r>
            <a:r>
              <a:rPr lang="ko-KR" altLang="en-US" b="1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C460D9-CCF6-4F57-9870-72845A3703EA}"/>
              </a:ext>
            </a:extLst>
          </p:cNvPr>
          <p:cNvSpPr txBox="1"/>
          <p:nvPr/>
        </p:nvSpPr>
        <p:spPr>
          <a:xfrm>
            <a:off x="7378283" y="1348188"/>
            <a:ext cx="36305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클래스를 통해 </a:t>
            </a:r>
            <a:r>
              <a:rPr lang="en-US" altLang="ko-KR" dirty="0"/>
              <a:t>user input value return – setter</a:t>
            </a:r>
            <a:r>
              <a:rPr lang="ko-KR" altLang="en-US" dirty="0"/>
              <a:t>통해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&gt;input</a:t>
            </a:r>
            <a:r>
              <a:rPr lang="ko-KR" altLang="en-US" dirty="0"/>
              <a:t>값을 이용해 </a:t>
            </a:r>
            <a:r>
              <a:rPr lang="en-US" altLang="ko-KR" dirty="0"/>
              <a:t>age group</a:t>
            </a:r>
            <a:r>
              <a:rPr lang="ko-KR" altLang="en-US" dirty="0"/>
              <a:t>과 총액 등을 </a:t>
            </a:r>
            <a:r>
              <a:rPr lang="en-US" altLang="ko-KR" dirty="0"/>
              <a:t>return – setter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&gt;array</a:t>
            </a:r>
            <a:r>
              <a:rPr lang="ko-KR" altLang="en-US" dirty="0"/>
              <a:t>에 </a:t>
            </a:r>
            <a:r>
              <a:rPr lang="en-US" altLang="ko-KR" dirty="0"/>
              <a:t>setter</a:t>
            </a:r>
            <a:r>
              <a:rPr lang="ko-KR" altLang="en-US" dirty="0"/>
              <a:t>에 저장한 값 모두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 err="1"/>
              <a:t>계산값</a:t>
            </a:r>
            <a:r>
              <a:rPr lang="ko-KR" altLang="en-US" dirty="0"/>
              <a:t> 간이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사용자가 종료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-</a:t>
            </a:r>
            <a:r>
              <a:rPr lang="ko-KR" altLang="en-US" dirty="0"/>
              <a:t>발권 계속 여부</a:t>
            </a:r>
            <a:r>
              <a:rPr lang="en-US" altLang="ko-KR" dirty="0"/>
              <a:t>) </a:t>
            </a:r>
            <a:r>
              <a:rPr lang="ko-KR" altLang="en-US" dirty="0"/>
              <a:t>입력 시 </a:t>
            </a:r>
            <a:r>
              <a:rPr lang="en-US" altLang="ko-KR" dirty="0"/>
              <a:t>array</a:t>
            </a:r>
            <a:r>
              <a:rPr lang="ko-KR" altLang="en-US" dirty="0"/>
              <a:t>와 </a:t>
            </a:r>
            <a:r>
              <a:rPr lang="en-US" altLang="ko-KR" dirty="0"/>
              <a:t>calculate class</a:t>
            </a:r>
            <a:r>
              <a:rPr lang="ko-KR" altLang="en-US" dirty="0"/>
              <a:t>를 새로 생성하여 값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사용자가 종료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-</a:t>
            </a:r>
            <a:r>
              <a:rPr lang="ko-KR" altLang="en-US" dirty="0"/>
              <a:t>프로그램 계속 여부</a:t>
            </a:r>
            <a:r>
              <a:rPr lang="en-US" altLang="ko-KR" dirty="0"/>
              <a:t>) </a:t>
            </a:r>
            <a:r>
              <a:rPr lang="ko-KR" altLang="en-US" dirty="0"/>
              <a:t>입력 시 </a:t>
            </a:r>
            <a:r>
              <a:rPr lang="ko-KR" altLang="en-US" dirty="0" err="1"/>
              <a:t>반복문</a:t>
            </a:r>
            <a:r>
              <a:rPr lang="ko-KR" altLang="en-US" dirty="0"/>
              <a:t> 탈출 및 종료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7D3C58C-1DF6-4888-ADC2-548928F5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1" y="927796"/>
            <a:ext cx="6323824" cy="55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100" y="226367"/>
            <a:ext cx="16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set</a:t>
            </a:r>
            <a:r>
              <a:rPr lang="ko-KR" altLang="en-US" b="1" dirty="0"/>
              <a:t> </a:t>
            </a:r>
            <a:r>
              <a:rPr lang="en-US" altLang="ko-KR" b="1" dirty="0"/>
              <a:t>data class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586045" y="1317154"/>
            <a:ext cx="3825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r>
              <a:rPr lang="en-US" altLang="ko-KR" dirty="0"/>
              <a:t>, </a:t>
            </a:r>
            <a:r>
              <a:rPr lang="ko-KR" altLang="en-US" dirty="0"/>
              <a:t>나이의 구분</a:t>
            </a:r>
            <a:r>
              <a:rPr lang="en-US" altLang="ko-KR" dirty="0"/>
              <a:t>, </a:t>
            </a:r>
            <a:r>
              <a:rPr lang="ko-KR" altLang="en-US" dirty="0"/>
              <a:t>우대의 구분 등 상수화 하여 </a:t>
            </a:r>
            <a:r>
              <a:rPr lang="en-US" altLang="ko-KR" dirty="0"/>
              <a:t>array</a:t>
            </a:r>
            <a:r>
              <a:rPr lang="ko-KR" altLang="en-US" dirty="0"/>
              <a:t>에 저장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나이대별 </a:t>
            </a:r>
            <a:r>
              <a:rPr lang="ko-KR" altLang="en-US" dirty="0" err="1"/>
              <a:t>최소최대값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나이대별 구분번호 상수화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00</a:t>
            </a:r>
            <a:r>
              <a:rPr lang="ko-KR" altLang="en-US" dirty="0"/>
              <a:t>년생 이후 이전 구분 숫자 상수화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티켓 </a:t>
            </a:r>
            <a:r>
              <a:rPr lang="ko-KR" altLang="en-US" dirty="0" err="1"/>
              <a:t>최대입력값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입력 </a:t>
            </a:r>
            <a:r>
              <a:rPr lang="ko-KR" altLang="en-US" dirty="0" err="1"/>
              <a:t>첫줄</a:t>
            </a:r>
            <a:r>
              <a:rPr lang="ko-KR" altLang="en-US" dirty="0"/>
              <a:t> 및 파일 경로 상수화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11AC72-BF7C-4F5C-B2AC-E9870F17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1" y="1008192"/>
            <a:ext cx="66389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1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6DC54A-0315-4AE8-9E5E-83B006E4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8" y="994488"/>
            <a:ext cx="5658272" cy="5452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4D640E-0028-4443-B37A-FA7A6B57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23" y="994488"/>
            <a:ext cx="5628212" cy="1951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361679" y="3254443"/>
            <a:ext cx="382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user input </a:t>
            </a:r>
            <a:r>
              <a:rPr lang="ko-KR" altLang="en-US" dirty="0" smtClean="0"/>
              <a:t>값들을 받아와 </a:t>
            </a:r>
            <a:r>
              <a:rPr lang="ko-KR" altLang="en-US" dirty="0" err="1" smtClean="0"/>
              <a:t>메인에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클래스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get input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363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008198-4580-47FA-B0BA-F5855EF8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7" y="849085"/>
            <a:ext cx="6012362" cy="5812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6973862" y="3109240"/>
            <a:ext cx="382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출력에 필요한 모든 </a:t>
            </a:r>
            <a:r>
              <a:rPr lang="en-US" altLang="ko-KR" dirty="0" smtClean="0"/>
              <a:t>menu</a:t>
            </a:r>
            <a:r>
              <a:rPr lang="ko-KR" altLang="en-US" dirty="0" smtClean="0"/>
              <a:t>를 입력한 클래스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print menu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213360" y="210235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save data class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054E1E-DEAA-43E8-AA16-A7FFF620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6" y="862785"/>
            <a:ext cx="4027236" cy="5784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5207055" y="2489308"/>
            <a:ext cx="3825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출력 및 파일 출력에 필요한 값들을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변수로 만들어</a:t>
            </a:r>
            <a:endParaRPr lang="en-US" altLang="ko-KR" dirty="0" smtClean="0"/>
          </a:p>
          <a:p>
            <a:r>
              <a:rPr lang="en-US" altLang="ko-KR" dirty="0" smtClean="0"/>
              <a:t>getter setter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지정 및 호출을 하도록 하는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27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543" y="20705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calculate </a:t>
            </a:r>
            <a:r>
              <a:rPr lang="en-US" altLang="ko-KR" b="1" dirty="0" smtClean="0"/>
              <a:t>class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19E2CF-0D8E-46A6-A170-48988C9B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3" y="950459"/>
            <a:ext cx="7267575" cy="561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7870586" y="2073979"/>
            <a:ext cx="4016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주로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계산을 하는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인자로 사용자가 입력한 주민번호 받아서 </a:t>
            </a:r>
            <a:r>
              <a:rPr lang="ko-KR" altLang="en-US" dirty="0" err="1" smtClean="0"/>
              <a:t>만나이계산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65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9A454E-B601-437C-A991-7FF3AA1E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3" y="802432"/>
            <a:ext cx="4577289" cy="5878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E9CB5F-6D8A-4871-83C3-1E6F6E68301C}"/>
              </a:ext>
            </a:extLst>
          </p:cNvPr>
          <p:cNvSpPr txBox="1"/>
          <p:nvPr/>
        </p:nvSpPr>
        <p:spPr>
          <a:xfrm>
            <a:off x="337346" y="248981"/>
            <a:ext cx="1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calculate class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862ABD-4324-4BF0-8AE8-536CEEC834F3}"/>
              </a:ext>
            </a:extLst>
          </p:cNvPr>
          <p:cNvSpPr txBox="1"/>
          <p:nvPr/>
        </p:nvSpPr>
        <p:spPr>
          <a:xfrm>
            <a:off x="5368018" y="1432294"/>
            <a:ext cx="4610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계산한 만 나이를 인자로 받아서 나이대별 그룹 구하여 리턴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주야권여부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나이대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우대여부등</a:t>
            </a:r>
            <a:r>
              <a:rPr lang="ko-KR" altLang="en-US" dirty="0" smtClean="0"/>
              <a:t> 필요 인자  받아서 가격 계산 후 리턴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총합계는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돌면서 계속해서 가격을 인자로 받아와 누적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 사용자가 발권 종료 입력 시 클래스를 초기화하여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값 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38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650</Words>
  <Application>Microsoft Office PowerPoint</Application>
  <PresentationFormat>와이드스크린</PresentationFormat>
  <Paragraphs>191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0413_JAVA 심화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98</cp:revision>
  <dcterms:created xsi:type="dcterms:W3CDTF">2021-03-15T04:59:49Z</dcterms:created>
  <dcterms:modified xsi:type="dcterms:W3CDTF">2021-04-21T04:03:53Z</dcterms:modified>
</cp:coreProperties>
</file>