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2949-71E4-4E7C-9245-0646ABA0C3FD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73D9-BB46-4901-91AA-FE2D39F4F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36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2949-71E4-4E7C-9245-0646ABA0C3FD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73D9-BB46-4901-91AA-FE2D39F4F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724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2949-71E4-4E7C-9245-0646ABA0C3FD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73D9-BB46-4901-91AA-FE2D39F4F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042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solidFill>
          <a:srgbClr val="F0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0828" y="122547"/>
            <a:ext cx="11868347" cy="7258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357460" y="235670"/>
            <a:ext cx="0" cy="509048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240588" y="318206"/>
            <a:ext cx="1027113" cy="33454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ko-KR" altLang="en-US"/>
              <a:t>입력</a:t>
            </a:r>
            <a:endParaRPr lang="ko-KR" altLang="en-US" dirty="0"/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47220" y="322421"/>
            <a:ext cx="9300991" cy="33454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ko-KR" altLang="en-US"/>
              <a:t>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909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2949-71E4-4E7C-9245-0646ABA0C3FD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73D9-BB46-4901-91AA-FE2D39F4F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66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2949-71E4-4E7C-9245-0646ABA0C3FD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73D9-BB46-4901-91AA-FE2D39F4F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91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2949-71E4-4E7C-9245-0646ABA0C3FD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73D9-BB46-4901-91AA-FE2D39F4F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9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2949-71E4-4E7C-9245-0646ABA0C3FD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73D9-BB46-4901-91AA-FE2D39F4F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2949-71E4-4E7C-9245-0646ABA0C3FD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73D9-BB46-4901-91AA-FE2D39F4F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47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2949-71E4-4E7C-9245-0646ABA0C3FD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73D9-BB46-4901-91AA-FE2D39F4F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71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2949-71E4-4E7C-9245-0646ABA0C3FD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73D9-BB46-4901-91AA-FE2D39F4F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53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2949-71E4-4E7C-9245-0646ABA0C3FD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73D9-BB46-4901-91AA-FE2D39F4F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05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C2949-71E4-4E7C-9245-0646ABA0C3FD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673D9-BB46-4901-91AA-FE2D39F4F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43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P15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--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027" y="1147082"/>
            <a:ext cx="414337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26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김은비</dc:creator>
  <cp:lastModifiedBy>김은비</cp:lastModifiedBy>
  <cp:revision>1</cp:revision>
  <dcterms:created xsi:type="dcterms:W3CDTF">2021-03-05T00:28:58Z</dcterms:created>
  <dcterms:modified xsi:type="dcterms:W3CDTF">2021-03-05T00:29:19Z</dcterms:modified>
</cp:coreProperties>
</file>