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70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D"/>
    <a:srgbClr val="F6FAF4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5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9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2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3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8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4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2AA4-7D7D-4AE4-A6C2-C1DEEA7A57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EF88-1B45-4B2F-BF9B-D142F8B16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Practice this process with all the other data types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41" y="935779"/>
            <a:ext cx="4624064" cy="58133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94" y="1531484"/>
            <a:ext cx="46577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1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Multiplication Table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906517"/>
            <a:ext cx="5033963" cy="59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2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447220" y="257105"/>
            <a:ext cx="9300991" cy="33454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Multiplication Table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34" y="892237"/>
            <a:ext cx="5220294" cy="58895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7220" y="420162"/>
            <a:ext cx="8937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▸ In order to compose a condition statement, use the “switch” 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08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Word Containing Program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128712"/>
            <a:ext cx="61341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Word Containing Program 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981075"/>
            <a:ext cx="58483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Multiplication Table II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19" y="870466"/>
            <a:ext cx="5220294" cy="58895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75" y="968438"/>
            <a:ext cx="5163280" cy="47030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59" y="4833258"/>
            <a:ext cx="1295400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002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Arithmetic Progression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15" y="1228725"/>
            <a:ext cx="57912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--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8C1A2B-2C0C-4FE7-A744-9DD69256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988261"/>
            <a:ext cx="61722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8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--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1A3A01-6BE9-4E2D-8872-42B67D27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36" y="919331"/>
            <a:ext cx="5687327" cy="57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5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--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4223197-1099-4125-90F7-B3E11328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60" y="905882"/>
            <a:ext cx="5166080" cy="58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7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447220" y="318206"/>
            <a:ext cx="9300991" cy="33454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65" y="965426"/>
            <a:ext cx="41529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0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Practice this process with all the other data types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52" y="950457"/>
            <a:ext cx="5114925" cy="57626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12EC1E0-A0D3-47A5-8B93-680384678570}"/>
              </a:ext>
            </a:extLst>
          </p:cNvPr>
          <p:cNvSpPr/>
          <p:nvPr/>
        </p:nvSpPr>
        <p:spPr>
          <a:xfrm>
            <a:off x="4270548" y="4320790"/>
            <a:ext cx="2542233" cy="492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0C17391-062A-48C6-B53E-DACAD90E5AAB}"/>
              </a:ext>
            </a:extLst>
          </p:cNvPr>
          <p:cNvSpPr/>
          <p:nvPr/>
        </p:nvSpPr>
        <p:spPr>
          <a:xfrm>
            <a:off x="3458307" y="6451042"/>
            <a:ext cx="952919" cy="189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EFF4DE2-66A8-4D31-9FE9-BC553F8694C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3934767" y="4813159"/>
            <a:ext cx="1606898" cy="1637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624BEF-3B6C-444E-8187-E7F3FEAEBE99}"/>
              </a:ext>
            </a:extLst>
          </p:cNvPr>
          <p:cNvSpPr txBox="1"/>
          <p:nvPr/>
        </p:nvSpPr>
        <p:spPr>
          <a:xfrm>
            <a:off x="4602145" y="5707464"/>
            <a:ext cx="41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알아서 </a:t>
            </a:r>
            <a:r>
              <a:rPr lang="en-US" altLang="ko-KR" dirty="0"/>
              <a:t>float </a:t>
            </a:r>
            <a:r>
              <a:rPr lang="ko-KR" altLang="en-US" dirty="0"/>
              <a:t>타입에 맞게 값이 변환 됨</a:t>
            </a:r>
          </a:p>
        </p:txBody>
      </p:sp>
    </p:spTree>
    <p:extLst>
      <p:ext uri="{BB962C8B-B14F-4D97-AF65-F5344CB8AC3E}">
        <p14:creationId xmlns:p14="http://schemas.microsoft.com/office/powerpoint/2010/main" val="2610751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--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AD4EB0B-867F-4D9A-A59F-4B36DD62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7" y="857797"/>
            <a:ext cx="6705600" cy="5915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98" y="967334"/>
            <a:ext cx="46005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7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7" y="1132114"/>
            <a:ext cx="6068018" cy="5344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10" y="1061357"/>
            <a:ext cx="45529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9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Calculating Change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440" y="936171"/>
            <a:ext cx="51625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Base 10 to Base 3 Converter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702" y="1170894"/>
            <a:ext cx="47720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Compose a program with the conditions below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52" y="996043"/>
            <a:ext cx="51149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447220" y="224450"/>
            <a:ext cx="9300991" cy="33454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Compose a program with the conditions below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27" y="993322"/>
            <a:ext cx="5057775" cy="56769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7220" y="406276"/>
            <a:ext cx="544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▸ Use the function, “</a:t>
            </a:r>
            <a:r>
              <a:rPr lang="en-US" altLang="ko-KR" dirty="0" err="1"/>
              <a:t>System.out.print</a:t>
            </a:r>
            <a:r>
              <a:rPr lang="en-US" altLang="ko-KR" dirty="0"/>
              <a:t>()” only once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9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P16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Compose a program with the conditions below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69917" y="489857"/>
            <a:ext cx="58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▸ Use the function, “</a:t>
            </a:r>
            <a:r>
              <a:rPr lang="en-US" altLang="ko-KR" dirty="0" err="1"/>
              <a:t>System.out.print</a:t>
            </a:r>
            <a:r>
              <a:rPr lang="en-US" altLang="ko-KR" dirty="0"/>
              <a:t>()” within 7 times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24" y="950425"/>
            <a:ext cx="5212781" cy="56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Compose a program that distinguishes the input number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6" y="1492702"/>
            <a:ext cx="5248275" cy="4591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69" y="1364114"/>
            <a:ext cx="5467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Calculator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" y="1066800"/>
            <a:ext cx="6762750" cy="5791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622" y="1436915"/>
            <a:ext cx="3162300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622" y="3505200"/>
            <a:ext cx="46577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142</Words>
  <Application>Microsoft Office PowerPoint</Application>
  <PresentationFormat>와이드스크린</PresentationFormat>
  <Paragraphs>46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33</cp:revision>
  <dcterms:created xsi:type="dcterms:W3CDTF">2021-03-03T07:57:03Z</dcterms:created>
  <dcterms:modified xsi:type="dcterms:W3CDTF">2021-03-04T23:58:49Z</dcterms:modified>
</cp:coreProperties>
</file>