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3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2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2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0828" y="122547"/>
            <a:ext cx="11868347" cy="7258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57460" y="235670"/>
            <a:ext cx="0" cy="50904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0588" y="318206"/>
            <a:ext cx="1027113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7220" y="322421"/>
            <a:ext cx="9300991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453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0828" y="122547"/>
            <a:ext cx="11868347" cy="725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57460" y="235670"/>
            <a:ext cx="0" cy="5090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0588" y="318206"/>
            <a:ext cx="1027113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7220" y="322421"/>
            <a:ext cx="9300991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9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7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22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2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1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8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2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59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97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CC99F-BF85-4DFA-BF48-EBBAA135CCFB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4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P16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2080" y="1623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Find the LCM(Least Common Multiple) </a:t>
            </a:r>
          </a:p>
          <a:p>
            <a:r>
              <a:rPr lang="en-US" altLang="ko-KR" dirty="0"/>
              <a:t>▸ User inputs the two numbers, N and M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20F85E4-5F07-473D-8D83-B85AD41F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59" y="808643"/>
            <a:ext cx="7422882" cy="604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7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EE9B725-953C-4808-AB77-275F6B701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0" y="1002915"/>
            <a:ext cx="7935203" cy="57383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F873961-2F01-4696-A7FF-E9BCEB5A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048" y="3003096"/>
            <a:ext cx="4192695" cy="19794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4E88D13-858F-4A46-A75F-8533145129CA}"/>
              </a:ext>
            </a:extLst>
          </p:cNvPr>
          <p:cNvSpPr txBox="1"/>
          <p:nvPr/>
        </p:nvSpPr>
        <p:spPr>
          <a:xfrm>
            <a:off x="1548494" y="28341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Calendar 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04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P7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75" y="1120868"/>
            <a:ext cx="82105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7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P8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574" y="914400"/>
            <a:ext cx="75057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9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P9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171" y="1330082"/>
            <a:ext cx="7048500" cy="4886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C9618B6-92DA-4980-A213-1822A521AD61}"/>
              </a:ext>
            </a:extLst>
          </p:cNvPr>
          <p:cNvSpPr txBox="1"/>
          <p:nvPr/>
        </p:nvSpPr>
        <p:spPr>
          <a:xfrm>
            <a:off x="1509226" y="318206"/>
            <a:ext cx="7214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add “z </a:t>
            </a:r>
            <a:r>
              <a:rPr lang="en-US" altLang="ko-KR" dirty="0" err="1"/>
              <a:t>Z</a:t>
            </a:r>
            <a:r>
              <a:rPr lang="en-US" altLang="ko-KR" dirty="0"/>
              <a:t>” at the end of </a:t>
            </a:r>
            <a:r>
              <a:rPr lang="en-US" altLang="ko-KR" dirty="0" err="1"/>
              <a:t>dateFormat</a:t>
            </a:r>
            <a:r>
              <a:rPr lang="en-US" altLang="ko-KR" dirty="0"/>
              <a:t> and print the time again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386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D40042D-71D1-4AC6-BF73-E3B36D604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1" y="886408"/>
            <a:ext cx="7601674" cy="5859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E44A0B5-7432-488A-B3EF-446A754B85A4}"/>
              </a:ext>
            </a:extLst>
          </p:cNvPr>
          <p:cNvSpPr txBox="1"/>
          <p:nvPr/>
        </p:nvSpPr>
        <p:spPr>
          <a:xfrm>
            <a:off x="1499896" y="28341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Explain the reason why this exception occurred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0B911A25-C7CA-4622-9F95-C376BE61083F}"/>
              </a:ext>
            </a:extLst>
          </p:cNvPr>
          <p:cNvCxnSpPr/>
          <p:nvPr/>
        </p:nvCxnSpPr>
        <p:spPr>
          <a:xfrm>
            <a:off x="3704253" y="1707502"/>
            <a:ext cx="46279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25DCA37-D7AD-442A-BA29-3D59C26EFAE3}"/>
              </a:ext>
            </a:extLst>
          </p:cNvPr>
          <p:cNvSpPr txBox="1"/>
          <p:nvPr/>
        </p:nvSpPr>
        <p:spPr>
          <a:xfrm>
            <a:off x="8332237" y="1511559"/>
            <a:ext cx="37485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.split() </a:t>
            </a:r>
            <a:r>
              <a:rPr lang="ko-KR" altLang="en-US" dirty="0"/>
              <a:t>은 </a:t>
            </a:r>
            <a:r>
              <a:rPr lang="en-US" altLang="ko-KR" dirty="0"/>
              <a:t>()</a:t>
            </a:r>
            <a:r>
              <a:rPr lang="ko-KR" altLang="en-US" dirty="0"/>
              <a:t>안에 들어간 글자를</a:t>
            </a:r>
            <a:endParaRPr lang="en-US" altLang="ko-KR" dirty="0"/>
          </a:p>
          <a:p>
            <a:r>
              <a:rPr lang="en-US" altLang="ko-KR" dirty="0"/>
              <a:t>Index</a:t>
            </a:r>
            <a:r>
              <a:rPr lang="ko-KR" altLang="en-US" dirty="0"/>
              <a:t>로 삼고 왼쪽 기준으로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부터 숫자를 카운트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Hello</a:t>
            </a:r>
            <a:r>
              <a:rPr lang="ko-KR" altLang="en-US" dirty="0"/>
              <a:t>는 </a:t>
            </a:r>
            <a:r>
              <a:rPr lang="en-US" altLang="ko-KR" dirty="0"/>
              <a:t>0, hi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이 되는데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에 해당하는 순서에는</a:t>
            </a:r>
            <a:endParaRPr lang="en-US" altLang="ko-KR" dirty="0"/>
          </a:p>
          <a:p>
            <a:r>
              <a:rPr lang="en-US" altLang="ko-KR" dirty="0"/>
              <a:t>Index</a:t>
            </a:r>
            <a:r>
              <a:rPr lang="ko-KR" altLang="en-US" dirty="0"/>
              <a:t>와 같은 </a:t>
            </a:r>
            <a:r>
              <a:rPr lang="en-US" altLang="ko-KR" dirty="0"/>
              <a:t>‘,’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입력되어 있어서</a:t>
            </a:r>
            <a:endParaRPr lang="en-US" altLang="ko-KR" dirty="0"/>
          </a:p>
          <a:p>
            <a:r>
              <a:rPr lang="ko-KR" altLang="en-US" dirty="0"/>
              <a:t>배열 값으로 인식하지 않아</a:t>
            </a:r>
            <a:endParaRPr lang="en-US" altLang="ko-KR" dirty="0"/>
          </a:p>
          <a:p>
            <a:r>
              <a:rPr lang="ko-KR" altLang="en-US" dirty="0"/>
              <a:t>에러가 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4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4" y="1108038"/>
            <a:ext cx="5050916" cy="54088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23" y="1593812"/>
            <a:ext cx="5400675" cy="4057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773738-C7DA-469D-B528-87A071382C5F}"/>
              </a:ext>
            </a:extLst>
          </p:cNvPr>
          <p:cNvSpPr txBox="1"/>
          <p:nvPr/>
        </p:nvSpPr>
        <p:spPr>
          <a:xfrm>
            <a:off x="1443913" y="28341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Currency Converter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93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EE1843B-BF3D-4188-AD08-20B69D6BB24C}"/>
              </a:ext>
            </a:extLst>
          </p:cNvPr>
          <p:cNvSpPr txBox="1"/>
          <p:nvPr/>
        </p:nvSpPr>
        <p:spPr>
          <a:xfrm>
            <a:off x="1415920" y="28341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Temperature Converter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A5269A4-A3D3-4FDC-AF8E-BD5E0147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46" y="886016"/>
            <a:ext cx="7312362" cy="57947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7917A65-163B-4D0C-BCC8-D32DE8B78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063" y="886016"/>
            <a:ext cx="3210605" cy="577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95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371" y="1510665"/>
            <a:ext cx="75438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93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53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05" y="969085"/>
            <a:ext cx="4890807" cy="55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2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P17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77384" y="1623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Find the GCD(Greatest Common Divisor) </a:t>
            </a:r>
          </a:p>
          <a:p>
            <a:r>
              <a:rPr lang="en-US" altLang="ko-KR" dirty="0"/>
              <a:t>▸ User inputs the two numbers, N and 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692F40B-F810-478D-8B10-22027BE1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015" y="808643"/>
            <a:ext cx="7525970" cy="602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3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P18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2080" y="1623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Find the Prime Numbers</a:t>
            </a:r>
          </a:p>
          <a:p>
            <a:r>
              <a:rPr lang="en-US" altLang="ko-KR" dirty="0"/>
              <a:t>▸ User inputs a numbers, 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289B453-73A0-40AD-B878-4471DBE50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448" y="883290"/>
            <a:ext cx="7069103" cy="590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8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Q1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68159" y="283419"/>
            <a:ext cx="299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Find out “UTF-8” encoding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33139" y="1400769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UTF-8은 유니코드를 위한 가변 길이 문자 인코딩 방식 중 하나로, 켄 톰프슨과 롭 파이크가 만들었다. UTF-8은 Universal Coded Character Set + Transformation Format – 8-bit 의 약자이다. 본래는 FSS-UTF(File System Safe UCS/Unicode Transformation Format)라는 이름으로 제안되었다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33139" y="2748951"/>
            <a:ext cx="86455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UTF-8 </a:t>
            </a:r>
            <a:r>
              <a:rPr lang="ko-KR" altLang="en-US" dirty="0" err="1"/>
              <a:t>인코딩은</a:t>
            </a:r>
            <a:r>
              <a:rPr lang="ko-KR" altLang="en-US" dirty="0"/>
              <a:t> 유니코드 한 문자를 나타내기 위해 1바이트에서 4바이트까지를 사용한다. 예를 들어서, U+0000부터 U+007F 범위에 있는 ASCII 문자들은 UTF-8에서 1바이트만으로 표시된다. 4바이트로 표현되는 문자는 모두 기본 다국어 평면(BMP) 바깥의 유니코드 문자이며, 거의 사용되지 않는다.</a:t>
            </a:r>
          </a:p>
        </p:txBody>
      </p:sp>
    </p:spTree>
    <p:extLst>
      <p:ext uri="{BB962C8B-B14F-4D97-AF65-F5344CB8AC3E}">
        <p14:creationId xmlns:p14="http://schemas.microsoft.com/office/powerpoint/2010/main" val="24503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88700" y="283419"/>
            <a:ext cx="3964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Converting Character to ASCII Code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8597928-895F-484E-86FD-CAC3766D8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942489"/>
            <a:ext cx="73056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514238" y="283419"/>
            <a:ext cx="4408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Converting Characters to Opposite Case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6C03D09-2DA6-44DD-93B8-7A02D791A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35" y="1246908"/>
            <a:ext cx="10013330" cy="52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6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F27D71-376E-4CA3-8DBE-BC130196A100}"/>
              </a:ext>
            </a:extLst>
          </p:cNvPr>
          <p:cNvSpPr txBox="1"/>
          <p:nvPr/>
        </p:nvSpPr>
        <p:spPr>
          <a:xfrm>
            <a:off x="1518556" y="300812"/>
            <a:ext cx="7485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Split Korean Characters into “First”, “Neutral” and “Final” Characters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02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0DF850E-90CA-4EAF-AF36-A4CBBB75E1F1}"/>
              </a:ext>
            </a:extLst>
          </p:cNvPr>
          <p:cNvSpPr txBox="1"/>
          <p:nvPr/>
        </p:nvSpPr>
        <p:spPr>
          <a:xfrm>
            <a:off x="1499896" y="31820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Find out the range of the return values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5E0353B-FF63-418B-908E-CC7617911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57" y="979714"/>
            <a:ext cx="8832886" cy="57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7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P5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959038-06CC-4D14-B941-FDE029F8415A}"/>
              </a:ext>
            </a:extLst>
          </p:cNvPr>
          <p:cNvSpPr txBox="1"/>
          <p:nvPr/>
        </p:nvSpPr>
        <p:spPr>
          <a:xfrm>
            <a:off x="1406590" y="283419"/>
            <a:ext cx="7765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Try this with the other parameters such as </a:t>
            </a:r>
            <a:r>
              <a:rPr lang="en-US" altLang="ko-KR" dirty="0" err="1"/>
              <a:t>Calendar.HOUR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9CF773F-7C5C-4797-8F8F-375C8266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386081"/>
            <a:ext cx="81438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8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277</Words>
  <Application>Microsoft Office PowerPoint</Application>
  <PresentationFormat>와이드스크린</PresentationFormat>
  <Paragraphs>47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김은비</dc:creator>
  <cp:lastModifiedBy>김은비</cp:lastModifiedBy>
  <cp:revision>17</cp:revision>
  <dcterms:created xsi:type="dcterms:W3CDTF">2021-03-05T08:45:34Z</dcterms:created>
  <dcterms:modified xsi:type="dcterms:W3CDTF">2021-03-08T00:26:17Z</dcterms:modified>
</cp:coreProperties>
</file>