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663-888E-4941-B044-F1EA63499BD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02288" y="283419"/>
            <a:ext cx="4088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Explain the meaning of the 12nd line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EE525-ECA7-4EBD-9813-161DCCBA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92" y="1084488"/>
            <a:ext cx="9698015" cy="3830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BCE08-7809-4537-AE76-D0841B1DC9F4}"/>
              </a:ext>
            </a:extLst>
          </p:cNvPr>
          <p:cNvSpPr txBox="1"/>
          <p:nvPr/>
        </p:nvSpPr>
        <p:spPr>
          <a:xfrm>
            <a:off x="1894114" y="5097253"/>
            <a:ext cx="8986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Public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패키지에 상관 없이 가져다 쓸 수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2. Static </a:t>
            </a:r>
            <a:r>
              <a:rPr lang="ko-KR" altLang="en-US" dirty="0"/>
              <a:t>언제든 함수 등의 자바 기능을 불러서 쓸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Void</a:t>
            </a:r>
            <a:r>
              <a:rPr lang="ko-KR" altLang="en-US" dirty="0"/>
              <a:t> 값은 </a:t>
            </a:r>
            <a:r>
              <a:rPr lang="ko-KR" altLang="en-US" dirty="0" err="1"/>
              <a:t>리턴하지</a:t>
            </a:r>
            <a:r>
              <a:rPr lang="ko-KR" altLang="en-US" dirty="0"/>
              <a:t> 않고 해당 메소드에만 귀속된다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해당 메소드 이름은 </a:t>
            </a:r>
            <a:r>
              <a:rPr lang="en-US" altLang="ko-KR" dirty="0"/>
              <a:t>print </a:t>
            </a:r>
            <a:r>
              <a:rPr lang="ko-KR" altLang="en-US" dirty="0"/>
              <a:t>이고 </a:t>
            </a:r>
            <a:r>
              <a:rPr lang="en-US" altLang="ko-KR" dirty="0"/>
              <a:t>string </a:t>
            </a:r>
            <a:r>
              <a:rPr lang="ko-KR" altLang="en-US" dirty="0"/>
              <a:t>타입의 문자열을 받아 처리한다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해당 메소드 내에서 외부에서 받은 </a:t>
            </a:r>
            <a:r>
              <a:rPr lang="en-US" altLang="ko-KR" dirty="0"/>
              <a:t>string </a:t>
            </a:r>
            <a:r>
              <a:rPr lang="ko-KR" altLang="en-US" dirty="0"/>
              <a:t>타입 문자열의 이름은 </a:t>
            </a:r>
            <a:r>
              <a:rPr lang="en-US" altLang="ko-KR" dirty="0"/>
              <a:t>text</a:t>
            </a:r>
            <a:r>
              <a:rPr lang="ko-KR" altLang="en-US" dirty="0"/>
              <a:t>라 정의하겠다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6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F6ABD3-F88F-474B-A1A6-CEA47737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278311"/>
            <a:ext cx="6734175" cy="43013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61FFD-CE13-4831-A3C8-C9CB6F8C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7" y="3627566"/>
            <a:ext cx="6374946" cy="27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6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04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73158-1AE0-4E0A-A322-57031A30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33" y="1014412"/>
            <a:ext cx="7036934" cy="54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97" y="904277"/>
            <a:ext cx="5626601" cy="59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103BD-12E0-4FEE-847D-888253AA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4314144"/>
            <a:ext cx="10372725" cy="2409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817FE3-B332-4F69-B2D9-6728FC8C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94" y="906035"/>
            <a:ext cx="5886285" cy="318679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8A409F-0643-41D5-9871-AD2554552387}"/>
              </a:ext>
            </a:extLst>
          </p:cNvPr>
          <p:cNvCxnSpPr/>
          <p:nvPr/>
        </p:nvCxnSpPr>
        <p:spPr>
          <a:xfrm>
            <a:off x="4767943" y="5143500"/>
            <a:ext cx="63028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62" y="562506"/>
            <a:ext cx="5693877" cy="62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0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51964"/>
          <a:stretch/>
        </p:blipFill>
        <p:spPr>
          <a:xfrm>
            <a:off x="0" y="1753495"/>
            <a:ext cx="6053642" cy="39372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7600"/>
          <a:stretch/>
        </p:blipFill>
        <p:spPr>
          <a:xfrm>
            <a:off x="6138358" y="1574625"/>
            <a:ext cx="6053642" cy="42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90" y="1101986"/>
            <a:ext cx="5334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51" y="901850"/>
            <a:ext cx="4785391" cy="5832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55" y="901850"/>
            <a:ext cx="4864861" cy="57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82918" y="283419"/>
            <a:ext cx="105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Factorial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43" y="1055707"/>
            <a:ext cx="5129213" cy="56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51080" y="283419"/>
            <a:ext cx="1455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Permutation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08" y="905156"/>
            <a:ext cx="5247946" cy="59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85</Words>
  <Application>Microsoft Office PowerPoint</Application>
  <PresentationFormat>와이드스크린</PresentationFormat>
  <Paragraphs>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 은비</cp:lastModifiedBy>
  <cp:revision>11</cp:revision>
  <dcterms:created xsi:type="dcterms:W3CDTF">2021-03-08T06:47:22Z</dcterms:created>
  <dcterms:modified xsi:type="dcterms:W3CDTF">2021-03-08T17:34:22Z</dcterms:modified>
</cp:coreProperties>
</file>