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5" r:id="rId3"/>
    <p:sldId id="279" r:id="rId4"/>
    <p:sldId id="280" r:id="rId5"/>
    <p:sldId id="281" r:id="rId6"/>
    <p:sldId id="257" r:id="rId7"/>
    <p:sldId id="274" r:id="rId8"/>
    <p:sldId id="284" r:id="rId9"/>
    <p:sldId id="285" r:id="rId10"/>
    <p:sldId id="286" r:id="rId11"/>
    <p:sldId id="287" r:id="rId12"/>
    <p:sldId id="288" r:id="rId13"/>
    <p:sldId id="289" r:id="rId14"/>
    <p:sldId id="294" r:id="rId15"/>
    <p:sldId id="293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374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Explain “Overload” and “Override”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11867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오버로드는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명은 같지만 인자 타입이 다를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받는 인자 타입에 따라 입력 값을 넣어주는 것을 말한다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오버라이드는</a:t>
            </a:r>
            <a:r>
              <a:rPr lang="ko-KR" altLang="en-US" dirty="0" smtClean="0"/>
              <a:t> 인터페이스에 생성한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껍데기를 다른 클래스에서 </a:t>
            </a:r>
            <a:r>
              <a:rPr lang="ko-KR" altLang="en-US" dirty="0" err="1" smtClean="0"/>
              <a:t>재구현하여</a:t>
            </a:r>
            <a:endParaRPr lang="en-US" altLang="ko-KR" dirty="0"/>
          </a:p>
          <a:p>
            <a:r>
              <a:rPr lang="ko-KR" altLang="en-US" dirty="0" smtClean="0"/>
              <a:t>내용을 입력하는 것을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15" y="1145017"/>
            <a:ext cx="4038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20" y="1606643"/>
            <a:ext cx="4600575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6405" y="2958353"/>
            <a:ext cx="519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Numbers array</a:t>
            </a:r>
            <a:r>
              <a:rPr lang="ko-KR" altLang="en-US" dirty="0"/>
              <a:t>에 </a:t>
            </a:r>
            <a:r>
              <a:rPr lang="en-US" altLang="ko-KR" dirty="0"/>
              <a:t>{1,2}</a:t>
            </a:r>
            <a:r>
              <a:rPr lang="ko-KR" altLang="en-US" dirty="0"/>
              <a:t>값이 존재 하지 않으므로</a:t>
            </a:r>
            <a:endParaRPr lang="en-US" altLang="ko-KR" dirty="0"/>
          </a:p>
          <a:p>
            <a:r>
              <a:rPr lang="ko-KR" altLang="en-US" dirty="0"/>
              <a:t>프린트 시 에러가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문으로 값이 존재하지 않는 항에 대해 제외하고</a:t>
            </a:r>
            <a:endParaRPr lang="en-US" altLang="ko-KR" dirty="0"/>
          </a:p>
          <a:p>
            <a:r>
              <a:rPr lang="ko-KR" altLang="en-US" dirty="0"/>
              <a:t>출력할 수 있도록 조건을 걸어두어 출력하였다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24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DC16CC5-D162-4D22-8106-1525050F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05" y="796676"/>
            <a:ext cx="4751894" cy="59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3D48D19-D8E0-49B2-B9FB-C6FFBD2E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40" y="981535"/>
            <a:ext cx="8604283" cy="5554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FD91AC-41D6-442E-9CAB-FC86EE6FDDE5}"/>
              </a:ext>
            </a:extLst>
          </p:cNvPr>
          <p:cNvSpPr txBox="1"/>
          <p:nvPr/>
        </p:nvSpPr>
        <p:spPr>
          <a:xfrm>
            <a:off x="6400801" y="244462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문으로 한꺼번에 출력하기 위해 배열 이용</a:t>
            </a:r>
          </a:p>
        </p:txBody>
      </p:sp>
    </p:spTree>
    <p:extLst>
      <p:ext uri="{BB962C8B-B14F-4D97-AF65-F5344CB8AC3E}">
        <p14:creationId xmlns:p14="http://schemas.microsoft.com/office/powerpoint/2010/main" val="11230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3C7F0-9FB6-4093-9D7B-E1B5EB4D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9" y="961054"/>
            <a:ext cx="4957725" cy="573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F0BA4BD-3B4C-4085-8F58-3E1982F7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96" y="961054"/>
            <a:ext cx="4848515" cy="55826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C46812-6C4B-4DF3-B01D-07A422DFA4BA}"/>
              </a:ext>
            </a:extLst>
          </p:cNvPr>
          <p:cNvSpPr txBox="1"/>
          <p:nvPr/>
        </p:nvSpPr>
        <p:spPr>
          <a:xfrm>
            <a:off x="3881535" y="23326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9BA321-B1CD-4C5C-B61F-F0FFC2967B6A}"/>
              </a:ext>
            </a:extLst>
          </p:cNvPr>
          <p:cNvSpPr txBox="1"/>
          <p:nvPr/>
        </p:nvSpPr>
        <p:spPr>
          <a:xfrm>
            <a:off x="9713168" y="2332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미니멈 값</a:t>
            </a:r>
          </a:p>
        </p:txBody>
      </p:sp>
    </p:spTree>
    <p:extLst>
      <p:ext uri="{BB962C8B-B14F-4D97-AF65-F5344CB8AC3E}">
        <p14:creationId xmlns:p14="http://schemas.microsoft.com/office/powerpoint/2010/main" val="41494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7EB553A-C1A7-4431-8D2B-874B75E4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211687"/>
            <a:ext cx="4822820" cy="5323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311D0D-770E-4F08-BEC4-5ED07A8A5962}"/>
              </a:ext>
            </a:extLst>
          </p:cNvPr>
          <p:cNvSpPr txBox="1"/>
          <p:nvPr/>
        </p:nvSpPr>
        <p:spPr>
          <a:xfrm>
            <a:off x="4161453" y="295780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맥스 값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BEAA233-7ECD-4252-8D87-746B785F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89" y="1335541"/>
            <a:ext cx="5067300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E07A4C-9B9E-4F45-BBA5-E71617DE1559}"/>
              </a:ext>
            </a:extLst>
          </p:cNvPr>
          <p:cNvSpPr txBox="1"/>
          <p:nvPr/>
        </p:nvSpPr>
        <p:spPr>
          <a:xfrm>
            <a:off x="6286889" y="41521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출력된 내용</a:t>
            </a:r>
          </a:p>
        </p:txBody>
      </p:sp>
    </p:spTree>
    <p:extLst>
      <p:ext uri="{BB962C8B-B14F-4D97-AF65-F5344CB8AC3E}">
        <p14:creationId xmlns:p14="http://schemas.microsoft.com/office/powerpoint/2010/main" val="91594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6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5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Q7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675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Explain the difference between “Abstract Class” and “Interface”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1190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Abstract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다른 클래스 명 뒤에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를 입력하여 구현이 가능하며</a:t>
            </a:r>
            <a:r>
              <a:rPr lang="en-US" altLang="ko-KR" dirty="0" smtClean="0"/>
              <a:t>, </a:t>
            </a:r>
            <a:r>
              <a:rPr lang="en-US" altLang="ko-KR" dirty="0"/>
              <a:t>Abstract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내에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내용의</a:t>
            </a:r>
            <a:endParaRPr lang="en-US" altLang="ko-KR" dirty="0" smtClean="0"/>
          </a:p>
          <a:p>
            <a:r>
              <a:rPr lang="ko-KR" altLang="en-US" dirty="0" smtClean="0"/>
              <a:t>입력이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인터페이스는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틀만 있는 것으로 인터페이스 내에는 내용 입력이 불가능하며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가져다 쓰려는 </a:t>
            </a:r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r>
              <a:rPr lang="ko-KR" altLang="en-US" dirty="0" smtClean="0"/>
              <a:t>뒤에는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가 붙는다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" y="1276461"/>
            <a:ext cx="4210050" cy="3143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6372" y="2226832"/>
            <a:ext cx="1893346" cy="376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119718" y="2355925"/>
            <a:ext cx="1807284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30" y="4548804"/>
            <a:ext cx="4212798" cy="1830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6687" y="1861092"/>
            <a:ext cx="6635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 </a:t>
            </a:r>
            <a:r>
              <a:rPr lang="ko-KR" altLang="en-US" sz="1600" dirty="0"/>
              <a:t>는 부모클래스 </a:t>
            </a: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자식클래스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Implement </a:t>
            </a:r>
            <a:r>
              <a:rPr lang="ko-KR" altLang="en-US" sz="1600" dirty="0"/>
              <a:t>는 껍데기 부분인 인터페이스 </a:t>
            </a: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내용 클래스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인터페이스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7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755F11-C5FD-4476-BDF4-B099604F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41" y="793102"/>
            <a:ext cx="6616972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72" y="1318371"/>
            <a:ext cx="6257713" cy="49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504342"/>
            <a:ext cx="5005966" cy="4136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33" y="461501"/>
            <a:ext cx="5353544" cy="62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300049"/>
            <a:ext cx="4362450" cy="5419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99" b="32376"/>
          <a:stretch/>
        </p:blipFill>
        <p:spPr>
          <a:xfrm>
            <a:off x="5453509" y="2185677"/>
            <a:ext cx="5970864" cy="36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06" y="857147"/>
            <a:ext cx="4452825" cy="58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181</Words>
  <Application>Microsoft Office PowerPoint</Application>
  <PresentationFormat>와이드스크린</PresentationFormat>
  <Paragraphs>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42</cp:revision>
  <dcterms:created xsi:type="dcterms:W3CDTF">2021-03-08T06:47:22Z</dcterms:created>
  <dcterms:modified xsi:type="dcterms:W3CDTF">2021-03-11T00:25:10Z</dcterms:modified>
</cp:coreProperties>
</file>