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73" r:id="rId3"/>
    <p:sldId id="295" r:id="rId4"/>
    <p:sldId id="298" r:id="rId5"/>
    <p:sldId id="299" r:id="rId6"/>
    <p:sldId id="300" r:id="rId7"/>
    <p:sldId id="301" r:id="rId8"/>
    <p:sldId id="284" r:id="rId9"/>
    <p:sldId id="280" r:id="rId10"/>
    <p:sldId id="297" r:id="rId11"/>
    <p:sldId id="310" r:id="rId12"/>
    <p:sldId id="311" r:id="rId13"/>
    <p:sldId id="312" r:id="rId14"/>
    <p:sldId id="315" r:id="rId15"/>
    <p:sldId id="292" r:id="rId16"/>
    <p:sldId id="303" r:id="rId17"/>
    <p:sldId id="302" r:id="rId18"/>
    <p:sldId id="304" r:id="rId19"/>
    <p:sldId id="305" r:id="rId20"/>
    <p:sldId id="306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619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What’s the difference between “</a:t>
            </a:r>
            <a:r>
              <a:rPr lang="en-US" altLang="ko-KR" dirty="0" err="1"/>
              <a:t>HashSet</a:t>
            </a:r>
            <a:r>
              <a:rPr lang="en-US" altLang="ko-KR" dirty="0"/>
              <a:t>” and “</a:t>
            </a:r>
            <a:r>
              <a:rPr lang="en-US" altLang="ko-KR" dirty="0" err="1"/>
              <a:t>ArrayList</a:t>
            </a:r>
            <a:r>
              <a:rPr lang="en-US" altLang="ko-KR" dirty="0"/>
              <a:t>”?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11312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HashSet</a:t>
            </a:r>
            <a:r>
              <a:rPr lang="ko-KR" altLang="en-US" dirty="0"/>
              <a:t>의 경우 중복 데이터 허용이 되지 않아 각각 다른 </a:t>
            </a:r>
            <a:r>
              <a:rPr lang="ko-KR" altLang="en-US" dirty="0" err="1"/>
              <a:t>유니크한</a:t>
            </a:r>
            <a:r>
              <a:rPr lang="ko-KR" altLang="en-US" dirty="0"/>
              <a:t> 데이터를 넣어야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순서가 상관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이에 반해 </a:t>
            </a:r>
            <a:r>
              <a:rPr lang="en-US" altLang="ko-KR" dirty="0" err="1"/>
              <a:t>ArrayList</a:t>
            </a:r>
            <a:r>
              <a:rPr lang="ko-KR" altLang="en-US" dirty="0"/>
              <a:t>는 </a:t>
            </a:r>
            <a:r>
              <a:rPr lang="ko-KR" altLang="en-US" dirty="0" smtClean="0"/>
              <a:t>순서가 있으며 중복 </a:t>
            </a:r>
            <a:r>
              <a:rPr lang="ko-KR" altLang="en-US" dirty="0"/>
              <a:t>데이터를 허용하여 입력이 가능하다</a:t>
            </a:r>
            <a:r>
              <a:rPr lang="en-US" altLang="ko-KR" dirty="0"/>
              <a:t>. (</a:t>
            </a:r>
            <a:r>
              <a:rPr lang="ko-KR" altLang="en-US" dirty="0"/>
              <a:t>일반 배열과 비슷함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35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54" y="942706"/>
            <a:ext cx="5214179" cy="58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8" y="994446"/>
            <a:ext cx="5786278" cy="5545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45" y="1495488"/>
            <a:ext cx="3228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1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10E4FD-EBD0-420C-9CD1-0A3F29F7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15" y="1076325"/>
            <a:ext cx="5703370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8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8" y="1316471"/>
            <a:ext cx="4972050" cy="507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34" y="1249796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95375"/>
            <a:ext cx="6153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D940561-6342-429C-92C5-C06F340F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41" y="1756620"/>
            <a:ext cx="4622916" cy="3868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9A5E15-AE82-455A-9188-4484A90B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8" y="1154839"/>
            <a:ext cx="6540080" cy="53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468E79-090D-43B3-9289-6EC14E46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8" y="1316471"/>
            <a:ext cx="4972050" cy="507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A31F54-6F1B-4987-B1CC-8C3D1152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34" y="1249796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1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3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7AE25C-B5CD-444A-9991-A4A850AE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12" y="1047750"/>
            <a:ext cx="5934375" cy="56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Explain FIFO and FILO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88" y="1140311"/>
            <a:ext cx="11715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FIFO </a:t>
            </a:r>
            <a:r>
              <a:rPr lang="ko-KR" altLang="en-US" dirty="0"/>
              <a:t>는 </a:t>
            </a:r>
            <a:r>
              <a:rPr lang="en-US" altLang="ko-KR" dirty="0"/>
              <a:t>First In First Out </a:t>
            </a:r>
            <a:r>
              <a:rPr lang="ko-KR" altLang="en-US" dirty="0"/>
              <a:t>의 약자로 먼저 저장한 데이터를 먼저 출력하는 구조이며</a:t>
            </a:r>
            <a:r>
              <a:rPr lang="en-US" altLang="ko-KR" dirty="0"/>
              <a:t>, Queue</a:t>
            </a:r>
            <a:r>
              <a:rPr lang="ko-KR" altLang="en-US" dirty="0"/>
              <a:t>가 이에 해당한다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FILO </a:t>
            </a:r>
            <a:r>
              <a:rPr lang="ko-KR" altLang="en-US" dirty="0"/>
              <a:t>는 </a:t>
            </a:r>
            <a:r>
              <a:rPr lang="en-US" altLang="ko-KR" dirty="0"/>
              <a:t>First In Last Out </a:t>
            </a:r>
            <a:r>
              <a:rPr lang="ko-KR" altLang="en-US" dirty="0"/>
              <a:t>의 약자로 먼저 저장한 데이터를 가장 </a:t>
            </a:r>
            <a:r>
              <a:rPr lang="ko-KR" altLang="en-US" dirty="0" err="1"/>
              <a:t>마지막에출력하는</a:t>
            </a:r>
            <a:r>
              <a:rPr lang="ko-KR" altLang="en-US" dirty="0"/>
              <a:t> 구조이며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이 이에 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33E606C-2FDB-4283-9163-3B9AFBED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97" y="915364"/>
            <a:ext cx="5883805" cy="57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6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6340" y="300812"/>
            <a:ext cx="713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What’s the difference between “Queue” and “Stack”?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FA405F-D93F-4229-9865-E168A54A7956}"/>
              </a:ext>
            </a:extLst>
          </p:cNvPr>
          <p:cNvSpPr txBox="1"/>
          <p:nvPr/>
        </p:nvSpPr>
        <p:spPr>
          <a:xfrm>
            <a:off x="501521" y="1152245"/>
            <a:ext cx="1057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FIFO </a:t>
            </a:r>
            <a:r>
              <a:rPr lang="ko-KR" altLang="en-US" dirty="0"/>
              <a:t>구조이며</a:t>
            </a:r>
            <a:r>
              <a:rPr lang="en-US" altLang="ko-KR" dirty="0"/>
              <a:t>, </a:t>
            </a:r>
            <a:r>
              <a:rPr lang="ko-KR" altLang="en-US" dirty="0"/>
              <a:t>최근사용문서</a:t>
            </a:r>
            <a:r>
              <a:rPr lang="en-US" altLang="ko-KR" dirty="0"/>
              <a:t>, </a:t>
            </a:r>
            <a:r>
              <a:rPr lang="ko-KR" altLang="en-US" dirty="0"/>
              <a:t>인쇄 작업 대기목록 등의 기능을 구현할 때 활용된다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Stack</a:t>
            </a:r>
            <a:r>
              <a:rPr lang="ko-KR" altLang="en-US" dirty="0"/>
              <a:t>은 구조이며</a:t>
            </a:r>
            <a:r>
              <a:rPr lang="en-US" altLang="ko-KR" dirty="0"/>
              <a:t>, </a:t>
            </a:r>
            <a:r>
              <a:rPr lang="ko-KR" altLang="en-US" dirty="0"/>
              <a:t>수식계산이나 워드나 웹 상의 </a:t>
            </a:r>
            <a:r>
              <a:rPr lang="en-US" altLang="ko-KR" dirty="0"/>
              <a:t>undo/redo(</a:t>
            </a:r>
            <a:r>
              <a:rPr lang="ko-KR" altLang="en-US" dirty="0"/>
              <a:t>앞으로 가기</a:t>
            </a:r>
            <a:r>
              <a:rPr lang="en-US" altLang="ko-KR" dirty="0"/>
              <a:t>/</a:t>
            </a:r>
            <a:r>
              <a:rPr lang="ko-KR" altLang="en-US" dirty="0" err="1"/>
              <a:t>뒤로가기</a:t>
            </a:r>
            <a:r>
              <a:rPr lang="en-US" altLang="ko-KR" dirty="0"/>
              <a:t>)</a:t>
            </a:r>
            <a:r>
              <a:rPr lang="ko-KR" altLang="en-US" dirty="0"/>
              <a:t>등의 기능을 구현할 때 활용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58" y="1000521"/>
            <a:ext cx="5202724" cy="57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1" y="881302"/>
            <a:ext cx="4735245" cy="59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6610"/>
            <a:ext cx="5715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51" y="717299"/>
            <a:ext cx="4386219" cy="60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873019" y="838200"/>
            <a:ext cx="6467475" cy="6019800"/>
            <a:chOff x="2873019" y="838200"/>
            <a:chExt cx="6467475" cy="60198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019" y="838200"/>
              <a:ext cx="6467475" cy="60198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40044" y="2730674"/>
              <a:ext cx="764087" cy="43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6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163</Words>
  <Application>Microsoft Office PowerPoint</Application>
  <PresentationFormat>와이드스크린</PresentationFormat>
  <Paragraphs>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60</cp:revision>
  <dcterms:created xsi:type="dcterms:W3CDTF">2021-03-08T06:47:22Z</dcterms:created>
  <dcterms:modified xsi:type="dcterms:W3CDTF">2021-03-12T00:22:19Z</dcterms:modified>
</cp:coreProperties>
</file>