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2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C99F-BF85-4DFA-BF48-EBBAA135CCF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38" y="652751"/>
            <a:ext cx="43392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HW01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19" y="897849"/>
            <a:ext cx="5062538" cy="5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0588" y="318206"/>
            <a:ext cx="1027113" cy="3345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HW02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85" y="881743"/>
            <a:ext cx="4702628" cy="59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27</cp:revision>
  <dcterms:created xsi:type="dcterms:W3CDTF">2021-03-05T08:45:34Z</dcterms:created>
  <dcterms:modified xsi:type="dcterms:W3CDTF">2021-04-06T07:55:03Z</dcterms:modified>
</cp:coreProperties>
</file>