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95" r:id="rId4"/>
    <p:sldId id="296" r:id="rId5"/>
    <p:sldId id="281" r:id="rId6"/>
    <p:sldId id="257" r:id="rId7"/>
    <p:sldId id="274" r:id="rId8"/>
    <p:sldId id="284" r:id="rId9"/>
    <p:sldId id="285" r:id="rId10"/>
    <p:sldId id="286" r:id="rId11"/>
    <p:sldId id="287" r:id="rId12"/>
    <p:sldId id="288" r:id="rId13"/>
    <p:sldId id="289" r:id="rId14"/>
    <p:sldId id="294" r:id="rId15"/>
    <p:sldId id="293" r:id="rId16"/>
    <p:sldId id="290" r:id="rId17"/>
    <p:sldId id="291" r:id="rId18"/>
    <p:sldId id="292" r:id="rId19"/>
    <p:sldId id="29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6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663-888E-4941-B044-F1EA63499BD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" y="1276461"/>
            <a:ext cx="4210050" cy="3143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6372" y="2226832"/>
            <a:ext cx="1893346" cy="376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119718" y="2355925"/>
            <a:ext cx="1807284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30" y="4548804"/>
            <a:ext cx="4212798" cy="1830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6687" y="1861092"/>
            <a:ext cx="6635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Extend </a:t>
            </a:r>
            <a:r>
              <a:rPr lang="ko-KR" altLang="en-US" sz="1600" dirty="0"/>
              <a:t>는 부모클래스 </a:t>
            </a:r>
            <a:r>
              <a:rPr lang="ko-KR" altLang="en-US" sz="1600" dirty="0" err="1"/>
              <a:t>객체명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/>
              <a:t>자식클래스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Implement </a:t>
            </a:r>
            <a:r>
              <a:rPr lang="ko-KR" altLang="en-US" sz="1600" dirty="0"/>
              <a:t>는 껍데기 부분인 인터페이스 </a:t>
            </a:r>
            <a:r>
              <a:rPr lang="ko-KR" altLang="en-US" sz="1600" dirty="0" err="1"/>
              <a:t>객체명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/>
              <a:t>내용 클래스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인터페이스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79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15" y="1145017"/>
            <a:ext cx="4038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20" y="1606643"/>
            <a:ext cx="4600575" cy="45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6405" y="2958353"/>
            <a:ext cx="519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Numbers array</a:t>
            </a:r>
            <a:r>
              <a:rPr lang="ko-KR" altLang="en-US" dirty="0"/>
              <a:t>에 </a:t>
            </a:r>
            <a:r>
              <a:rPr lang="en-US" altLang="ko-KR" dirty="0"/>
              <a:t>{1,2}</a:t>
            </a:r>
            <a:r>
              <a:rPr lang="ko-KR" altLang="en-US" dirty="0"/>
              <a:t>값이 존재 하지 않으므로</a:t>
            </a:r>
            <a:endParaRPr lang="en-US" altLang="ko-KR" dirty="0"/>
          </a:p>
          <a:p>
            <a:r>
              <a:rPr lang="ko-KR" altLang="en-US" dirty="0"/>
              <a:t>프린트 시 에러가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문으로 값이 존재하지 않는 항에 대해 제외하고</a:t>
            </a:r>
            <a:endParaRPr lang="en-US" altLang="ko-KR" dirty="0"/>
          </a:p>
          <a:p>
            <a:r>
              <a:rPr lang="ko-KR" altLang="en-US" dirty="0"/>
              <a:t>출력할 수 있도록 조건을 걸어두어 출력하였다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24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DC16CC5-D162-4D22-8106-1525050F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05" y="796676"/>
            <a:ext cx="4751894" cy="59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3D48D19-D8E0-49B2-B9FB-C6FFBD2E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40" y="981535"/>
            <a:ext cx="8604283" cy="5554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2FD91AC-41D6-442E-9CAB-FC86EE6FDDE5}"/>
              </a:ext>
            </a:extLst>
          </p:cNvPr>
          <p:cNvSpPr txBox="1"/>
          <p:nvPr/>
        </p:nvSpPr>
        <p:spPr>
          <a:xfrm>
            <a:off x="6400801" y="244462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문으로 한꺼번에 출력하기 위해 배열 이용</a:t>
            </a:r>
          </a:p>
        </p:txBody>
      </p:sp>
    </p:spTree>
    <p:extLst>
      <p:ext uri="{BB962C8B-B14F-4D97-AF65-F5344CB8AC3E}">
        <p14:creationId xmlns:p14="http://schemas.microsoft.com/office/powerpoint/2010/main" val="112307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C33C7F0-9FB6-4093-9D7B-E1B5EB4D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9" y="961054"/>
            <a:ext cx="4957725" cy="573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F0BA4BD-3B4C-4085-8F58-3E1982F7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96" y="961054"/>
            <a:ext cx="4848515" cy="55826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C46812-6C4B-4DF3-B01D-07A422DFA4BA}"/>
              </a:ext>
            </a:extLst>
          </p:cNvPr>
          <p:cNvSpPr txBox="1"/>
          <p:nvPr/>
        </p:nvSpPr>
        <p:spPr>
          <a:xfrm>
            <a:off x="3881535" y="23326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9BA321-B1CD-4C5C-B61F-F0FFC2967B6A}"/>
              </a:ext>
            </a:extLst>
          </p:cNvPr>
          <p:cNvSpPr txBox="1"/>
          <p:nvPr/>
        </p:nvSpPr>
        <p:spPr>
          <a:xfrm>
            <a:off x="9713168" y="23326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미니멈 값</a:t>
            </a:r>
          </a:p>
        </p:txBody>
      </p:sp>
    </p:spTree>
    <p:extLst>
      <p:ext uri="{BB962C8B-B14F-4D97-AF65-F5344CB8AC3E}">
        <p14:creationId xmlns:p14="http://schemas.microsoft.com/office/powerpoint/2010/main" val="41494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7EB553A-C1A7-4431-8D2B-874B75E4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211687"/>
            <a:ext cx="4822820" cy="5323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311D0D-770E-4F08-BEC4-5ED07A8A5962}"/>
              </a:ext>
            </a:extLst>
          </p:cNvPr>
          <p:cNvSpPr txBox="1"/>
          <p:nvPr/>
        </p:nvSpPr>
        <p:spPr>
          <a:xfrm>
            <a:off x="4161453" y="295780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맥스 값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BEAA233-7ECD-4252-8D87-746B785F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89" y="1335541"/>
            <a:ext cx="5067300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DE07A4C-9B9E-4F45-BBA5-E71617DE1559}"/>
              </a:ext>
            </a:extLst>
          </p:cNvPr>
          <p:cNvSpPr txBox="1"/>
          <p:nvPr/>
        </p:nvSpPr>
        <p:spPr>
          <a:xfrm>
            <a:off x="6286889" y="41521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출력된 내용</a:t>
            </a:r>
          </a:p>
        </p:txBody>
      </p:sp>
    </p:spTree>
    <p:extLst>
      <p:ext uri="{BB962C8B-B14F-4D97-AF65-F5344CB8AC3E}">
        <p14:creationId xmlns:p14="http://schemas.microsoft.com/office/powerpoint/2010/main" val="91594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0FC54A6-F1CC-4905-A676-86407305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7" y="1207242"/>
            <a:ext cx="4906644" cy="518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6DF0F97-BA99-4C11-878B-10F0C932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63" y="1937216"/>
            <a:ext cx="5429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6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8182F3D-EE8F-45FA-B9CC-AA7CAFCB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24" y="845489"/>
            <a:ext cx="48482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5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798D168-CD67-43AA-865B-06BC8071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05" y="864734"/>
            <a:ext cx="4533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123F85-D28F-4192-A291-0100CA6A5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0982FD53-F451-4199-912B-CC08651E5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317500"/>
            <a:ext cx="1027113" cy="334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405443C-6FA3-4EAF-A44A-6E0A0A3C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11606"/>
            <a:ext cx="5667375" cy="570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11" y="807508"/>
            <a:ext cx="5989901" cy="60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451380B-ED15-41B7-8AE5-B0F397A4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384155"/>
            <a:ext cx="7634610" cy="3914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3929486-8C7D-436C-8506-30EBA50E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351" y="2198427"/>
            <a:ext cx="5012603" cy="24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0429DCE-BA57-44B8-9168-355D882C7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C39DD9B-CFED-4C56-8F38-C086540E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957846"/>
            <a:ext cx="6972976" cy="5722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8496469-CCEE-4388-870B-007DD630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23" y="2109205"/>
            <a:ext cx="5051604" cy="2770706"/>
          </a:xfrm>
          <a:prstGeom prst="rect">
            <a:avLst/>
          </a:prstGeom>
        </p:spPr>
      </p:pic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6FF1B3B4-940E-4DA2-A3B0-6BADC8E4F5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588" y="318206"/>
            <a:ext cx="1027113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21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2366B4-0BCA-4ECF-BE41-B42268D49F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A7EE9C5-C0A6-43DE-8205-30F33A16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6" y="863339"/>
            <a:ext cx="2307395" cy="5756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CFB1EAB-A359-4C1F-A2B9-ADE2ED41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94" y="891589"/>
            <a:ext cx="2033688" cy="5700489"/>
          </a:xfrm>
          <a:prstGeom prst="rect">
            <a:avLst/>
          </a:prstGeom>
        </p:spPr>
      </p:pic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9147A4A2-533F-48ED-A87F-CC096FA2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588" y="318206"/>
            <a:ext cx="1027113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21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755F11-C5FD-4476-BDF4-B099604F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41" y="793102"/>
            <a:ext cx="6616972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72" y="1318371"/>
            <a:ext cx="6257713" cy="49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504342"/>
            <a:ext cx="5005966" cy="4136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33" y="461501"/>
            <a:ext cx="5353544" cy="62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300049"/>
            <a:ext cx="4362450" cy="5419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99" b="32376"/>
          <a:stretch/>
        </p:blipFill>
        <p:spPr>
          <a:xfrm>
            <a:off x="5453509" y="2185677"/>
            <a:ext cx="5970864" cy="36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06" y="857147"/>
            <a:ext cx="4452825" cy="58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88</Words>
  <Application>Microsoft Office PowerPoint</Application>
  <PresentationFormat>와이드스크린</PresentationFormat>
  <Paragraphs>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47</cp:revision>
  <dcterms:created xsi:type="dcterms:W3CDTF">2021-03-08T06:47:22Z</dcterms:created>
  <dcterms:modified xsi:type="dcterms:W3CDTF">2021-04-07T06:59:47Z</dcterms:modified>
</cp:coreProperties>
</file>