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73" r:id="rId3"/>
    <p:sldId id="295" r:id="rId4"/>
    <p:sldId id="292" r:id="rId5"/>
    <p:sldId id="303" r:id="rId6"/>
    <p:sldId id="302" r:id="rId7"/>
    <p:sldId id="304" r:id="rId8"/>
    <p:sldId id="305" r:id="rId9"/>
    <p:sldId id="306" r:id="rId10"/>
    <p:sldId id="307" r:id="rId11"/>
    <p:sldId id="316" r:id="rId12"/>
    <p:sldId id="308" r:id="rId13"/>
    <p:sldId id="309" r:id="rId14"/>
    <p:sldId id="298" r:id="rId15"/>
    <p:sldId id="299" r:id="rId16"/>
    <p:sldId id="300" r:id="rId17"/>
    <p:sldId id="301" r:id="rId18"/>
    <p:sldId id="284" r:id="rId19"/>
    <p:sldId id="280" r:id="rId20"/>
    <p:sldId id="297" r:id="rId21"/>
    <p:sldId id="310" r:id="rId22"/>
    <p:sldId id="311" r:id="rId23"/>
    <p:sldId id="312" r:id="rId24"/>
    <p:sldId id="31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77" d="100"/>
          <a:sy n="77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04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0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067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0828" y="122547"/>
            <a:ext cx="11868347" cy="7258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357460" y="235670"/>
            <a:ext cx="0" cy="50904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240588" y="318206"/>
            <a:ext cx="1027113" cy="33454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ko-KR" altLang="en-US"/>
              <a:t>입력</a:t>
            </a:r>
            <a:endParaRPr lang="ko-KR" altLang="en-US" dirty="0"/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47220" y="322421"/>
            <a:ext cx="9300991" cy="33454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ko-KR" altLang="en-US"/>
              <a:t>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76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73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53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6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6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60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35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36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52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69663-888E-4941-B044-F1EA63499BD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86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Q1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556340" y="300812"/>
            <a:ext cx="6195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What’s the difference between “</a:t>
            </a:r>
            <a:r>
              <a:rPr lang="en-US" altLang="ko-KR" dirty="0" err="1"/>
              <a:t>HashSet</a:t>
            </a:r>
            <a:r>
              <a:rPr lang="en-US" altLang="ko-KR" dirty="0"/>
              <a:t>” and “</a:t>
            </a:r>
            <a:r>
              <a:rPr lang="en-US" altLang="ko-KR" dirty="0" err="1"/>
              <a:t>ArrayList</a:t>
            </a:r>
            <a:r>
              <a:rPr lang="en-US" altLang="ko-KR" dirty="0"/>
              <a:t>”?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0588" y="1140311"/>
            <a:ext cx="9451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HashSet</a:t>
            </a:r>
            <a:r>
              <a:rPr lang="ko-KR" altLang="en-US" dirty="0"/>
              <a:t>의 경우 중복 데이터 허용이 되지 않아 각각 다른 </a:t>
            </a:r>
            <a:r>
              <a:rPr lang="ko-KR" altLang="en-US" dirty="0" err="1"/>
              <a:t>유니크한</a:t>
            </a:r>
            <a:r>
              <a:rPr lang="ko-KR" altLang="en-US" dirty="0"/>
              <a:t> 데이터를 넣어야 하며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이에 반해 </a:t>
            </a:r>
            <a:r>
              <a:rPr lang="en-US" altLang="ko-KR" dirty="0" err="1"/>
              <a:t>ArrayList</a:t>
            </a:r>
            <a:r>
              <a:rPr lang="ko-KR" altLang="en-US" dirty="0"/>
              <a:t>는 중복 데이터를 허용하여 입력이 가능하다</a:t>
            </a:r>
            <a:r>
              <a:rPr lang="en-US" altLang="ko-KR" dirty="0"/>
              <a:t>. </a:t>
            </a:r>
            <a:r>
              <a:rPr lang="en-US" altLang="ko-KR"/>
              <a:t>(</a:t>
            </a:r>
            <a:r>
              <a:rPr lang="ko-KR" altLang="en-US"/>
              <a:t>일반 </a:t>
            </a:r>
            <a:r>
              <a:rPr lang="ko-KR" altLang="en-US" dirty="0"/>
              <a:t>배열과 비슷함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8359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P7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1287D0-12A7-4526-8A6F-CD33A7A73129}"/>
              </a:ext>
            </a:extLst>
          </p:cNvPr>
          <p:cNvSpPr txBox="1"/>
          <p:nvPr/>
        </p:nvSpPr>
        <p:spPr>
          <a:xfrm>
            <a:off x="178537" y="781292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 7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1FF2AE7-9C24-4E4D-9C63-60B87F9C0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8" y="1576873"/>
            <a:ext cx="6707146" cy="46839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0FD5DBA-A163-4B4E-872D-B08780D5D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710" y="1864177"/>
            <a:ext cx="4931230" cy="410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53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C3404FA-3588-4004-AC5C-C9697D0AA6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sp>
        <p:nvSpPr>
          <p:cNvPr id="6" name="텍스트 개체 틀 1">
            <a:extLst>
              <a:ext uri="{FF2B5EF4-FFF2-40B4-BE49-F238E27FC236}">
                <a16:creationId xmlns:a16="http://schemas.microsoft.com/office/drawing/2014/main" xmlns="" id="{1D406F67-5A90-42F7-A241-D739682C07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0588" y="318206"/>
            <a:ext cx="1027113" cy="33454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P7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F1CFE3C-00C0-48C6-861E-CDB6AB5CE347}"/>
              </a:ext>
            </a:extLst>
          </p:cNvPr>
          <p:cNvSpPr txBox="1"/>
          <p:nvPr/>
        </p:nvSpPr>
        <p:spPr>
          <a:xfrm>
            <a:off x="178537" y="781292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 7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204FC79-B3BA-4018-9DF0-70D75BA4B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372" y="1222311"/>
            <a:ext cx="2189543" cy="52337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966D4C2-6A51-4865-935F-41489CC31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4" y="1295399"/>
            <a:ext cx="2839033" cy="508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3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P8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45D0113-20F6-42BF-9B22-A50D3B8ABC78}"/>
              </a:ext>
            </a:extLst>
          </p:cNvPr>
          <p:cNvSpPr txBox="1"/>
          <p:nvPr/>
        </p:nvSpPr>
        <p:spPr>
          <a:xfrm>
            <a:off x="178537" y="781292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 7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63341F7-398B-4A9C-8D63-0AB163A78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516" y="1078143"/>
            <a:ext cx="8255333" cy="545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9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P9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87BF20F-19C5-4D8A-B25F-32804F314A34}"/>
              </a:ext>
            </a:extLst>
          </p:cNvPr>
          <p:cNvSpPr txBox="1"/>
          <p:nvPr/>
        </p:nvSpPr>
        <p:spPr>
          <a:xfrm>
            <a:off x="178537" y="781292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 7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7" y="1072342"/>
            <a:ext cx="5808663" cy="578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10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758" y="1000521"/>
            <a:ext cx="5202724" cy="57343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271C1BE-5F2C-485C-AE28-223B9FDDC8BB}"/>
              </a:ext>
            </a:extLst>
          </p:cNvPr>
          <p:cNvSpPr txBox="1"/>
          <p:nvPr/>
        </p:nvSpPr>
        <p:spPr>
          <a:xfrm>
            <a:off x="178537" y="781292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541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D0619E5-B842-4B91-A42B-DE51F700D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203" y="718457"/>
            <a:ext cx="5621556" cy="60369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4A79E02-833A-44E4-8D6A-D33EF18179C8}"/>
              </a:ext>
            </a:extLst>
          </p:cNvPr>
          <p:cNvSpPr txBox="1"/>
          <p:nvPr/>
        </p:nvSpPr>
        <p:spPr>
          <a:xfrm>
            <a:off x="178537" y="781292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287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P3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211" y="881302"/>
            <a:ext cx="4735245" cy="59444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D81E0D3-EEC5-43EB-AAFF-207C6070D5EF}"/>
              </a:ext>
            </a:extLst>
          </p:cNvPr>
          <p:cNvSpPr txBox="1"/>
          <p:nvPr/>
        </p:nvSpPr>
        <p:spPr>
          <a:xfrm>
            <a:off x="178537" y="781292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299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P4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F74781E-0AD4-4A9C-89B3-EF5A4DF94F11}"/>
              </a:ext>
            </a:extLst>
          </p:cNvPr>
          <p:cNvSpPr txBox="1"/>
          <p:nvPr/>
        </p:nvSpPr>
        <p:spPr>
          <a:xfrm>
            <a:off x="178537" y="781292"/>
            <a:ext cx="902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 </a:t>
            </a:r>
            <a:r>
              <a:rPr lang="en-US" altLang="ko-KR" dirty="0" smtClean="0"/>
              <a:t>8       </a:t>
            </a:r>
            <a:r>
              <a:rPr lang="ko-KR" altLang="en-US" dirty="0" smtClean="0"/>
              <a:t>원본                                                                 </a:t>
            </a:r>
            <a:r>
              <a:rPr lang="en-US" altLang="ko-KR" dirty="0" smtClean="0"/>
              <a:t>synchronized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68" y="1150624"/>
            <a:ext cx="4028241" cy="54049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353" y="3934291"/>
            <a:ext cx="1028700" cy="2543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919" y="1279165"/>
            <a:ext cx="3876467" cy="519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56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P5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451" y="717299"/>
            <a:ext cx="4386219" cy="6060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204D6A-EDB9-44F0-89D1-5A49120FA558}"/>
              </a:ext>
            </a:extLst>
          </p:cNvPr>
          <p:cNvSpPr txBox="1"/>
          <p:nvPr/>
        </p:nvSpPr>
        <p:spPr>
          <a:xfrm>
            <a:off x="178537" y="781292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3235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P6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873019" y="838200"/>
            <a:ext cx="6467475" cy="6019800"/>
            <a:chOff x="2873019" y="838200"/>
            <a:chExt cx="6467475" cy="60198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3019" y="838200"/>
              <a:ext cx="6467475" cy="60198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7240044" y="2730674"/>
              <a:ext cx="764087" cy="4384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DAECEE1-AE05-4091-944F-6B7814A2F70B}"/>
              </a:ext>
            </a:extLst>
          </p:cNvPr>
          <p:cNvSpPr txBox="1"/>
          <p:nvPr/>
        </p:nvSpPr>
        <p:spPr>
          <a:xfrm>
            <a:off x="178537" y="781292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56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Q2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556340" y="300812"/>
            <a:ext cx="2481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Explain FIFO and FILO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0588" y="1140311"/>
            <a:ext cx="117151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FIFO </a:t>
            </a:r>
            <a:r>
              <a:rPr lang="ko-KR" altLang="en-US" dirty="0"/>
              <a:t>는 </a:t>
            </a:r>
            <a:r>
              <a:rPr lang="en-US" altLang="ko-KR" dirty="0"/>
              <a:t>First In First Out </a:t>
            </a:r>
            <a:r>
              <a:rPr lang="ko-KR" altLang="en-US" dirty="0"/>
              <a:t>의 약자로 먼저 저장한 데이터를 먼저 출력하는 구조이며</a:t>
            </a:r>
            <a:r>
              <a:rPr lang="en-US" altLang="ko-KR" dirty="0"/>
              <a:t>, Queue</a:t>
            </a:r>
            <a:r>
              <a:rPr lang="ko-KR" altLang="en-US" dirty="0"/>
              <a:t>가 이에 해당한다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FILO </a:t>
            </a:r>
            <a:r>
              <a:rPr lang="ko-KR" altLang="en-US" dirty="0"/>
              <a:t>는 </a:t>
            </a:r>
            <a:r>
              <a:rPr lang="en-US" altLang="ko-KR" dirty="0"/>
              <a:t>First In Last Out </a:t>
            </a:r>
            <a:r>
              <a:rPr lang="ko-KR" altLang="en-US" dirty="0"/>
              <a:t>의 약자로 먼저 저장한 데이터를 가장 </a:t>
            </a:r>
            <a:r>
              <a:rPr lang="ko-KR" altLang="en-US" dirty="0" err="1"/>
              <a:t>마지막에출력하는</a:t>
            </a:r>
            <a:r>
              <a:rPr lang="ko-KR" altLang="en-US" dirty="0"/>
              <a:t> 구조이며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Stack</a:t>
            </a:r>
            <a:r>
              <a:rPr lang="ko-KR" altLang="en-US" dirty="0"/>
              <a:t>이 이에 해당한다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634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P7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254" y="942706"/>
            <a:ext cx="5214179" cy="5827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EF29F0C-8E3D-4010-8311-9283F6932A6B}"/>
              </a:ext>
            </a:extLst>
          </p:cNvPr>
          <p:cNvSpPr txBox="1"/>
          <p:nvPr/>
        </p:nvSpPr>
        <p:spPr>
          <a:xfrm>
            <a:off x="178537" y="781292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6061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P8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98" y="994446"/>
            <a:ext cx="5786278" cy="55455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445" y="1495488"/>
            <a:ext cx="3228975" cy="4543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8D228F6-6240-4EB1-854E-B831CE85BAD7}"/>
              </a:ext>
            </a:extLst>
          </p:cNvPr>
          <p:cNvSpPr txBox="1"/>
          <p:nvPr/>
        </p:nvSpPr>
        <p:spPr>
          <a:xfrm>
            <a:off x="178537" y="781292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606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P9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D6F1217-006C-4A2C-A6CE-8E5676DC4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367" y="855012"/>
            <a:ext cx="4715265" cy="5900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FFE5373-2B97-4213-BE46-459C5A8216F1}"/>
              </a:ext>
            </a:extLst>
          </p:cNvPr>
          <p:cNvSpPr txBox="1"/>
          <p:nvPr/>
        </p:nvSpPr>
        <p:spPr>
          <a:xfrm>
            <a:off x="178537" y="781292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410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910E4FD-EBD0-420C-9CD1-0A3F29F75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315" y="1076325"/>
            <a:ext cx="5703370" cy="51890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515F0A5-FEAB-44FC-B713-FDF0B195BD83}"/>
              </a:ext>
            </a:extLst>
          </p:cNvPr>
          <p:cNvSpPr txBox="1"/>
          <p:nvPr/>
        </p:nvSpPr>
        <p:spPr>
          <a:xfrm>
            <a:off x="178537" y="781292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0686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58" y="1316471"/>
            <a:ext cx="4972050" cy="5076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634" y="1249796"/>
            <a:ext cx="5448300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6413E40-F358-4FD8-B173-F73B4C087D2C}"/>
              </a:ext>
            </a:extLst>
          </p:cNvPr>
          <p:cNvSpPr txBox="1"/>
          <p:nvPr/>
        </p:nvSpPr>
        <p:spPr>
          <a:xfrm>
            <a:off x="178537" y="781292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700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Q3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556340" y="300812"/>
            <a:ext cx="7130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i="0" u="none" strike="noStrike" baseline="0" dirty="0">
                <a:latin typeface="Verdana" panose="020B0604030504040204" pitchFamily="34" charset="0"/>
              </a:rPr>
              <a:t>What’s the difference between “Queue” and “Stack”?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8FA405F-D93F-4229-9865-E168A54A7956}"/>
              </a:ext>
            </a:extLst>
          </p:cNvPr>
          <p:cNvSpPr txBox="1"/>
          <p:nvPr/>
        </p:nvSpPr>
        <p:spPr>
          <a:xfrm>
            <a:off x="501521" y="1152245"/>
            <a:ext cx="10573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Queue</a:t>
            </a:r>
            <a:r>
              <a:rPr lang="ko-KR" altLang="en-US" dirty="0"/>
              <a:t>는 </a:t>
            </a:r>
            <a:r>
              <a:rPr lang="en-US" altLang="ko-KR" dirty="0"/>
              <a:t>FIFO </a:t>
            </a:r>
            <a:r>
              <a:rPr lang="ko-KR" altLang="en-US" dirty="0"/>
              <a:t>구조이며</a:t>
            </a:r>
            <a:r>
              <a:rPr lang="en-US" altLang="ko-KR" dirty="0"/>
              <a:t>, </a:t>
            </a:r>
            <a:r>
              <a:rPr lang="ko-KR" altLang="en-US" dirty="0"/>
              <a:t>최근사용문서</a:t>
            </a:r>
            <a:r>
              <a:rPr lang="en-US" altLang="ko-KR" dirty="0"/>
              <a:t>, </a:t>
            </a:r>
            <a:r>
              <a:rPr lang="ko-KR" altLang="en-US" dirty="0"/>
              <a:t>인쇄 작업 대기목록 등의 기능을 구현할 때 활용된다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Stack</a:t>
            </a:r>
            <a:r>
              <a:rPr lang="ko-KR" altLang="en-US" dirty="0"/>
              <a:t>은 구조이며</a:t>
            </a:r>
            <a:r>
              <a:rPr lang="en-US" altLang="ko-KR" dirty="0"/>
              <a:t>, </a:t>
            </a:r>
            <a:r>
              <a:rPr lang="ko-KR" altLang="en-US" dirty="0"/>
              <a:t>수식계산이나 워드나 웹 상의 </a:t>
            </a:r>
            <a:r>
              <a:rPr lang="en-US" altLang="ko-KR" dirty="0"/>
              <a:t>undo/redo(</a:t>
            </a:r>
            <a:r>
              <a:rPr lang="ko-KR" altLang="en-US" dirty="0"/>
              <a:t>앞으로 가기</a:t>
            </a:r>
            <a:r>
              <a:rPr lang="en-US" altLang="ko-KR" dirty="0"/>
              <a:t>/</a:t>
            </a:r>
            <a:r>
              <a:rPr lang="ko-KR" altLang="en-US" dirty="0" err="1"/>
              <a:t>뒤로가기</a:t>
            </a:r>
            <a:r>
              <a:rPr lang="en-US" altLang="ko-KR" dirty="0"/>
              <a:t>)</a:t>
            </a:r>
            <a:r>
              <a:rPr lang="ko-KR" altLang="en-US" dirty="0"/>
              <a:t>등의 기능을 구현할 때 활용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416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1095375"/>
            <a:ext cx="6153150" cy="4667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56166F5-80BF-49D2-9491-2B596C9486B1}"/>
              </a:ext>
            </a:extLst>
          </p:cNvPr>
          <p:cNvSpPr txBox="1"/>
          <p:nvPr/>
        </p:nvSpPr>
        <p:spPr>
          <a:xfrm>
            <a:off x="116488" y="983408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916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D940561-6342-429C-92C5-C06F340F0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841" y="1756620"/>
            <a:ext cx="4622916" cy="38682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B9A5E15-AE82-455A-9188-4484A90B6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88" y="1154839"/>
            <a:ext cx="6540080" cy="53461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5D790E9-0B1C-4A66-BB92-B4D6BF5995BF}"/>
              </a:ext>
            </a:extLst>
          </p:cNvPr>
          <p:cNvSpPr txBox="1"/>
          <p:nvPr/>
        </p:nvSpPr>
        <p:spPr>
          <a:xfrm>
            <a:off x="178537" y="781292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363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2468E79-090D-43B3-9289-6EC14E46E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58" y="1316471"/>
            <a:ext cx="4972050" cy="50768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4A31F54-6F1B-4987-B1CC-8C3D11526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634" y="1249796"/>
            <a:ext cx="5448300" cy="514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EF36AF7-AB6E-4173-8DD0-58761F240981}"/>
              </a:ext>
            </a:extLst>
          </p:cNvPr>
          <p:cNvSpPr txBox="1"/>
          <p:nvPr/>
        </p:nvSpPr>
        <p:spPr>
          <a:xfrm>
            <a:off x="178537" y="781292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74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P4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4AB24EA-155B-45FE-B9EA-D9236F641050}"/>
              </a:ext>
            </a:extLst>
          </p:cNvPr>
          <p:cNvSpPr txBox="1"/>
          <p:nvPr/>
        </p:nvSpPr>
        <p:spPr>
          <a:xfrm>
            <a:off x="178537" y="781292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 7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4AB1208-FF19-42D8-A259-ABB607D8C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215" y="965958"/>
            <a:ext cx="5259570" cy="586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1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27AE25C-B5CD-444A-9991-A4A850AE7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812" y="1047750"/>
            <a:ext cx="5934375" cy="56409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48BAEFC-18DE-4D97-B1F2-CF01D5DA9F86}"/>
              </a:ext>
            </a:extLst>
          </p:cNvPr>
          <p:cNvSpPr txBox="1"/>
          <p:nvPr/>
        </p:nvSpPr>
        <p:spPr>
          <a:xfrm>
            <a:off x="178537" y="781292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0453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P6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33E606C-2FDB-4283-9163-3B9AFBED8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097" y="915364"/>
            <a:ext cx="5883805" cy="57785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9360C6A-F3CB-4788-8478-7D5CFDB4F0F1}"/>
              </a:ext>
            </a:extLst>
          </p:cNvPr>
          <p:cNvSpPr txBox="1"/>
          <p:nvPr/>
        </p:nvSpPr>
        <p:spPr>
          <a:xfrm>
            <a:off x="178537" y="781292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734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202</Words>
  <Application>Microsoft Office PowerPoint</Application>
  <PresentationFormat>와이드스크린</PresentationFormat>
  <Paragraphs>58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김은비</dc:creator>
  <cp:lastModifiedBy>김은비</cp:lastModifiedBy>
  <cp:revision>63</cp:revision>
  <dcterms:created xsi:type="dcterms:W3CDTF">2021-03-08T06:47:22Z</dcterms:created>
  <dcterms:modified xsi:type="dcterms:W3CDTF">2021-04-07T05:39:29Z</dcterms:modified>
</cp:coreProperties>
</file>