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2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4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2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9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C99F-BF85-4DFA-BF48-EBBAA135CCFB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F986-7EC6-449D-B05F-BE02E0E31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1105161"/>
            <a:ext cx="6566331" cy="5395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86" y="2460907"/>
            <a:ext cx="5534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52" y="1182600"/>
            <a:ext cx="4772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17" y="869294"/>
            <a:ext cx="8768219" cy="4708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338" y="5484965"/>
            <a:ext cx="58959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95" y="940851"/>
            <a:ext cx="7839400" cy="56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68" y="1012063"/>
            <a:ext cx="8322306" cy="53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16" y="809038"/>
            <a:ext cx="8500150" cy="58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8" y="794163"/>
            <a:ext cx="92964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03" y="810082"/>
            <a:ext cx="8218770" cy="56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0" y="1231074"/>
            <a:ext cx="93821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53" y="1243926"/>
            <a:ext cx="7943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25</cp:revision>
  <dcterms:created xsi:type="dcterms:W3CDTF">2021-03-05T08:45:34Z</dcterms:created>
  <dcterms:modified xsi:type="dcterms:W3CDTF">2021-04-05T00:03:35Z</dcterms:modified>
</cp:coreProperties>
</file>