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-30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0324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파이프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51" y="1661623"/>
            <a:ext cx="9757615" cy="2374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0314" y="4431415"/>
            <a:ext cx="8166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ko-KR" b="1" dirty="0"/>
              <a:t>cat /etc/services |grep </a:t>
            </a:r>
            <a:r>
              <a:rPr lang="fr-FR" altLang="ko-KR" b="1" dirty="0" smtClean="0"/>
              <a:t>mysql </a:t>
            </a:r>
            <a:r>
              <a:rPr lang="fr-FR" altLang="ko-KR" b="1" dirty="0"/>
              <a:t>&gt; a.out ; cat a.out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읽은 내용에서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찾아 해당 내용을 </a:t>
            </a:r>
            <a:r>
              <a:rPr lang="en-US" altLang="ko-KR" dirty="0" err="1" smtClean="0"/>
              <a:t>a.out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 파일에 저장 하고 파일 내용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ps</a:t>
            </a:r>
            <a:r>
              <a:rPr lang="en-US" altLang="ko-KR" b="1" dirty="0"/>
              <a:t> |sort &gt; </a:t>
            </a:r>
            <a:r>
              <a:rPr lang="en-US" altLang="ko-KR" b="1" dirty="0" err="1" smtClean="0"/>
              <a:t>ps.sort</a:t>
            </a:r>
            <a:endParaRPr lang="en-US" altLang="ko-KR" b="1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프로세스 내용을 정렬하여 </a:t>
            </a:r>
            <a:r>
              <a:rPr lang="en-US" altLang="ko-KR" dirty="0" err="1" smtClean="0"/>
              <a:t>ps.sort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82361" y="1661623"/>
            <a:ext cx="6360729" cy="230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2361" y="2413426"/>
            <a:ext cx="2482411" cy="298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파이프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9" y="955127"/>
            <a:ext cx="7821480" cy="4184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32830" y="955127"/>
            <a:ext cx="2111225" cy="258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6078" y="5474832"/>
            <a:ext cx="8733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ps</a:t>
            </a:r>
            <a:r>
              <a:rPr lang="en-US" altLang="ko-KR" b="1" dirty="0"/>
              <a:t> -aux | sort | </a:t>
            </a:r>
            <a:r>
              <a:rPr lang="en-US" altLang="ko-KR" b="1" dirty="0" smtClean="0"/>
              <a:t>more</a:t>
            </a:r>
          </a:p>
          <a:p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en-US" altLang="ko-KR" dirty="0" err="1" smtClean="0"/>
              <a:t>ps</a:t>
            </a:r>
            <a:r>
              <a:rPr lang="ko-KR" altLang="en-US" dirty="0" smtClean="0"/>
              <a:t>의 모든 내용을 소유자 기준으로  출력한 내용을 정렬하여 페이지 형태로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9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1" y="1541244"/>
            <a:ext cx="9687377" cy="1737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echo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0401" y="3866750"/>
            <a:ext cx="48869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echo $PATH</a:t>
            </a:r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현재 지정된 패스를 모두 출력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echo “hello </a:t>
            </a:r>
            <a:r>
              <a:rPr lang="en-US" altLang="ko-KR" b="1" dirty="0" err="1" smtClean="0"/>
              <a:t>kopo</a:t>
            </a:r>
            <a:r>
              <a:rPr lang="en-US" altLang="ko-KR" b="1" dirty="0" smtClean="0"/>
              <a:t>” (== echo hello </a:t>
            </a:r>
            <a:r>
              <a:rPr lang="en-US" altLang="ko-KR" b="1" dirty="0" err="1" smtClean="0"/>
              <a:t>kopo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-&gt; hello </a:t>
            </a:r>
            <a:r>
              <a:rPr lang="en-US" altLang="ko-KR" dirty="0" err="1" smtClean="0"/>
              <a:t>kopo</a:t>
            </a:r>
            <a:r>
              <a:rPr lang="ko-KR" altLang="en-US" dirty="0" smtClean="0"/>
              <a:t>라는 문자열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7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8" y="3316013"/>
            <a:ext cx="6810374" cy="3179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8" y="934762"/>
            <a:ext cx="3972196" cy="2144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cut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60" y="1637813"/>
            <a:ext cx="17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testfile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99573" y="3079529"/>
            <a:ext cx="3374642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filename|cut</a:t>
            </a:r>
            <a:r>
              <a:rPr lang="en-US" altLang="ko-KR" b="1" dirty="0" smtClean="0"/>
              <a:t> –b3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세번째</a:t>
            </a:r>
            <a:r>
              <a:rPr lang="ko-KR" altLang="en-US" sz="1400" dirty="0" smtClean="0"/>
              <a:t> 글자만 출력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filename|cut</a:t>
            </a:r>
            <a:r>
              <a:rPr lang="en-US" altLang="ko-KR" b="1" dirty="0" smtClean="0"/>
              <a:t> –b5,6,7,8</a:t>
            </a:r>
          </a:p>
          <a:p>
            <a:r>
              <a:rPr lang="en-US" altLang="ko-KR" sz="1400" dirty="0" smtClean="0"/>
              <a:t>-&gt; 5,6,7,8</a:t>
            </a:r>
            <a:r>
              <a:rPr lang="ko-KR" altLang="en-US" sz="1400" dirty="0" smtClean="0"/>
              <a:t>번째 글자 각각 출력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filename|cut</a:t>
            </a:r>
            <a:r>
              <a:rPr lang="en-US" altLang="ko-KR" b="1" dirty="0" smtClean="0"/>
              <a:t> –b10-</a:t>
            </a:r>
          </a:p>
          <a:p>
            <a:r>
              <a:rPr lang="en-US" altLang="ko-KR" sz="1400" dirty="0" smtClean="0"/>
              <a:t>-&gt;10</a:t>
            </a:r>
            <a:r>
              <a:rPr lang="ko-KR" altLang="en-US" sz="1400" dirty="0" smtClean="0"/>
              <a:t>번째부터 끝까지 출력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filename|cut</a:t>
            </a:r>
            <a:r>
              <a:rPr lang="en-US" altLang="ko-KR" b="1" dirty="0" smtClean="0"/>
              <a:t>  –b-10</a:t>
            </a:r>
          </a:p>
          <a:p>
            <a:r>
              <a:rPr lang="en-US" altLang="ko-KR" sz="1400" dirty="0" smtClean="0"/>
              <a:t>-&gt;</a:t>
            </a:r>
            <a:r>
              <a:rPr lang="ko-KR" altLang="en-US" sz="1400" dirty="0" smtClean="0"/>
              <a:t>처음부터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번째 글자까지 출력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filename|cut</a:t>
            </a:r>
            <a:r>
              <a:rPr lang="en-US" altLang="ko-KR" b="1" dirty="0" smtClean="0"/>
              <a:t> –b5-10</a:t>
            </a:r>
          </a:p>
          <a:p>
            <a:r>
              <a:rPr lang="en-US" altLang="ko-KR" sz="1400" dirty="0" smtClean="0"/>
              <a:t>-&gt;5</a:t>
            </a:r>
            <a:r>
              <a:rPr lang="ko-KR" altLang="en-US" sz="1400" dirty="0" smtClean="0"/>
              <a:t>번째부터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번째 글자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497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9" y="1516610"/>
            <a:ext cx="6457568" cy="4836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5. cut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91956" y="2710080"/>
            <a:ext cx="45368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|cut –d ‘ ‘ –</a:t>
            </a:r>
            <a:r>
              <a:rPr lang="en-US" altLang="ko-KR" dirty="0" err="1" smtClean="0"/>
              <a:t>fN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 ’(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기준으로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내용을 출력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03251" y="1743075"/>
            <a:ext cx="76200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7550" y="1743075"/>
            <a:ext cx="73901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9551" y="1743075"/>
            <a:ext cx="73901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1552" y="1743075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0089" y="1728240"/>
            <a:ext cx="76200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84388" y="1728240"/>
            <a:ext cx="73901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6389" y="1728240"/>
            <a:ext cx="73901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22799" y="1743075"/>
            <a:ext cx="86192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45540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6983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02835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09828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6821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24852" y="1728240"/>
            <a:ext cx="74448" cy="13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35039" y="1728240"/>
            <a:ext cx="73901" cy="52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5912" y="1561941"/>
            <a:ext cx="3042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1 2 3 4   5       6   7 8 9 </a:t>
            </a:r>
            <a:r>
              <a:rPr lang="en-US" altLang="ko-KR" sz="800" dirty="0" smtClean="0">
                <a:solidFill>
                  <a:srgbClr val="FF0000"/>
                </a:solidFill>
              </a:rPr>
              <a:t>10 11                16        17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4878" y="2197340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1 2 3     4        5        6 7 8         9            </a:t>
            </a:r>
            <a:r>
              <a:rPr lang="en-US" altLang="ko-KR" sz="900" dirty="0" smtClean="0">
                <a:solidFill>
                  <a:srgbClr val="FF0000"/>
                </a:solidFill>
              </a:rPr>
              <a:t>10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1021" y="2710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공백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45540" y="3679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공백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 flipV="1">
            <a:off x="903452" y="2247593"/>
            <a:ext cx="817569" cy="647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750885" y="2243275"/>
            <a:ext cx="1023795" cy="1617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2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4" y="1838653"/>
            <a:ext cx="5962762" cy="4010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5. cut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83956" y="2971337"/>
            <a:ext cx="52918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|cut –d ‘ ‘ –</a:t>
            </a:r>
            <a:r>
              <a:rPr lang="en-US" altLang="ko-KR" dirty="0" err="1" smtClean="0"/>
              <a:t>fN</a:t>
            </a:r>
            <a:r>
              <a:rPr lang="en-US" altLang="ko-KR" dirty="0" smtClean="0"/>
              <a:t>-M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 ’(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기준으로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내용을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77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01" y="1905986"/>
            <a:ext cx="9000844" cy="1909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12208" y="1905987"/>
            <a:ext cx="4101626" cy="411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72657" y="481480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명령어 묶어서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 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쉘</a:t>
            </a:r>
            <a:r>
              <a:rPr lang="ko-KR" altLang="en-US" b="1" dirty="0" smtClean="0"/>
              <a:t> 스크립트 실행 실습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06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0" y="1130690"/>
            <a:ext cx="4844302" cy="4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78" y="1130690"/>
            <a:ext cx="6456801" cy="1522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01794" y="1411515"/>
            <a:ext cx="775101" cy="228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26055" y="3822082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shell script file </a:t>
            </a:r>
            <a:r>
              <a:rPr lang="ko-KR" altLang="en-US" dirty="0" smtClean="0"/>
              <a:t>작성 후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(bash) </a:t>
            </a:r>
            <a:r>
              <a:rPr lang="ko-KR" altLang="en-US" dirty="0" smtClean="0"/>
              <a:t>명령어로 실행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스크립트 실행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9" y="1848177"/>
            <a:ext cx="8973145" cy="24558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3579" y="1848177"/>
            <a:ext cx="5389015" cy="627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63579" y="2762577"/>
            <a:ext cx="7895732" cy="1541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3"/>
            <a:endCxn id="6" idx="3"/>
          </p:cNvCxnSpPr>
          <p:nvPr/>
        </p:nvCxnSpPr>
        <p:spPr>
          <a:xfrm>
            <a:off x="6952594" y="2161681"/>
            <a:ext cx="2506717" cy="1371600"/>
          </a:xfrm>
          <a:prstGeom prst="bentConnector3">
            <a:avLst>
              <a:gd name="adj1" fmla="val 109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06718" y="4720215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chmod</a:t>
            </a:r>
            <a:r>
              <a:rPr lang="ko-KR" altLang="en-US" dirty="0" smtClean="0"/>
              <a:t>로 실행권한</a:t>
            </a:r>
            <a:r>
              <a:rPr lang="en-US" altLang="ko-KR" dirty="0" smtClean="0"/>
              <a:t>(x) </a:t>
            </a:r>
            <a:r>
              <a:rPr lang="ko-KR" altLang="en-US" dirty="0" smtClean="0"/>
              <a:t>부여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없이도 바로 실행 가능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스크립트 실행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4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5" y="942153"/>
            <a:ext cx="5484594" cy="5379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05" y="1059738"/>
            <a:ext cx="6205536" cy="12104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371648" y="1059738"/>
            <a:ext cx="1358425" cy="31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365" y="942152"/>
            <a:ext cx="2725628" cy="4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96359" y="3926591"/>
            <a:ext cx="42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풀패스로</a:t>
            </a:r>
            <a:r>
              <a:rPr lang="ko-KR" altLang="en-US" dirty="0" smtClean="0"/>
              <a:t> 작성하여 </a:t>
            </a:r>
            <a:r>
              <a:rPr lang="en-US" altLang="ko-KR" dirty="0" smtClean="0"/>
              <a:t>my2.sh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스크립트 실행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0" y="1288993"/>
            <a:ext cx="5319878" cy="48319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31" y="1288993"/>
            <a:ext cx="5686428" cy="947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1568" y="2854536"/>
            <a:ext cx="4590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export 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my.sh</a:t>
            </a:r>
            <a:r>
              <a:rPr lang="ko-KR" altLang="en-US" dirty="0" err="1" smtClean="0"/>
              <a:t>의경로를</a:t>
            </a:r>
            <a:r>
              <a:rPr lang="ko-KR" altLang="en-US" dirty="0" smtClean="0"/>
              <a:t> 지정하여</a:t>
            </a:r>
            <a:r>
              <a:rPr lang="en-US" altLang="ko-KR" dirty="0" smtClean="0"/>
              <a:t>my2.sh</a:t>
            </a:r>
            <a:r>
              <a:rPr lang="ko-KR" altLang="en-US" dirty="0" smtClean="0"/>
              <a:t>를 실행하면 </a:t>
            </a:r>
            <a:r>
              <a:rPr lang="en-US" altLang="ko-KR" dirty="0" smtClean="0"/>
              <a:t>ls</a:t>
            </a:r>
            <a:r>
              <a:rPr lang="ko-KR" altLang="en-US" dirty="0" smtClean="0"/>
              <a:t>명령어를 찾을 수 없다고 나온다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my2.sh</a:t>
            </a:r>
            <a:r>
              <a:rPr lang="ko-KR" altLang="en-US" dirty="0" smtClean="0"/>
              <a:t>가 실행되는 경로가 </a:t>
            </a:r>
            <a:r>
              <a:rPr lang="en-US" altLang="ko-KR" dirty="0" smtClean="0"/>
              <a:t>kopo08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홈디렉토리이기</a:t>
            </a:r>
            <a:r>
              <a:rPr lang="ko-KR" altLang="en-US" dirty="0" smtClean="0"/>
              <a:t> 때문인데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ls</a:t>
            </a:r>
            <a:r>
              <a:rPr lang="ko-KR" altLang="en-US" dirty="0" smtClean="0"/>
              <a:t>명령어는 </a:t>
            </a:r>
            <a:r>
              <a:rPr lang="ko-KR" altLang="en-US" dirty="0" err="1" smtClean="0"/>
              <a:t>홈디렉토리</a:t>
            </a:r>
            <a:r>
              <a:rPr lang="ko-KR" altLang="en-US" dirty="0" smtClean="0"/>
              <a:t> 내에 포함되어있지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스크립트 실행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130" y="1363303"/>
            <a:ext cx="3428015" cy="244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45366" y="1363303"/>
            <a:ext cx="1655379" cy="244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3" y="886974"/>
            <a:ext cx="5318431" cy="19350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3" y="2822028"/>
            <a:ext cx="4046249" cy="3776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3879"/>
          <a:stretch/>
        </p:blipFill>
        <p:spPr>
          <a:xfrm>
            <a:off x="5960022" y="1854501"/>
            <a:ext cx="5921349" cy="1159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4106" y="3516688"/>
            <a:ext cx="5143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find / -name ls </a:t>
            </a:r>
            <a:r>
              <a:rPr lang="ko-KR" altLang="en-US" dirty="0" smtClean="0"/>
              <a:t>로 루트파일부터 </a:t>
            </a:r>
            <a:r>
              <a:rPr lang="en-US" altLang="ko-KR" dirty="0" smtClean="0"/>
              <a:t>ls</a:t>
            </a:r>
            <a:r>
              <a:rPr lang="ko-KR" altLang="en-US" dirty="0" smtClean="0"/>
              <a:t>명령어의 경로를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export PATH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my.sh </a:t>
            </a:r>
            <a:r>
              <a:rPr lang="ko-KR" altLang="en-US" dirty="0" smtClean="0"/>
              <a:t>파일 내 찾은 </a:t>
            </a:r>
            <a:r>
              <a:rPr lang="en-US" altLang="ko-KR" dirty="0" smtClean="0"/>
              <a:t>ls </a:t>
            </a:r>
            <a:r>
              <a:rPr lang="ko-KR" altLang="en-US" dirty="0" smtClean="0"/>
              <a:t>명령어의 경로를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my2.sh</a:t>
            </a:r>
            <a:r>
              <a:rPr lang="ko-KR" altLang="en-US" dirty="0"/>
              <a:t> </a:t>
            </a:r>
            <a:r>
              <a:rPr lang="ko-KR" altLang="en-US" dirty="0" smtClean="0"/>
              <a:t>재실행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정상 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스크립트 실행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0690" y="886974"/>
            <a:ext cx="2096813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6688" y="2589650"/>
            <a:ext cx="1161395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687" y="2856771"/>
            <a:ext cx="2264982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72400" y="1873469"/>
            <a:ext cx="1366882" cy="254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9" y="780721"/>
            <a:ext cx="5687131" cy="5919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리다이렉션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2319" y="780721"/>
            <a:ext cx="5687131" cy="1473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319" y="2387019"/>
            <a:ext cx="5687131" cy="2689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319" y="5209047"/>
            <a:ext cx="5687131" cy="149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79450" y="1055930"/>
            <a:ext cx="5923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ifconfig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myfile</a:t>
            </a:r>
            <a:endParaRPr lang="en-US" altLang="ko-KR" dirty="0" smtClean="0"/>
          </a:p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내용을 </a:t>
            </a:r>
            <a:r>
              <a:rPr lang="en-US" altLang="ko-KR" dirty="0" err="1" smtClean="0"/>
              <a:t>myfile</a:t>
            </a:r>
            <a:r>
              <a:rPr lang="ko-KR" altLang="en-US" dirty="0" smtClean="0"/>
              <a:t>이란 파일을 생성하여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79451" y="2954807"/>
            <a:ext cx="592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ifconfig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myfile</a:t>
            </a:r>
            <a:endParaRPr lang="en-US" altLang="ko-KR" dirty="0" smtClean="0"/>
          </a:p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내용을 </a:t>
            </a:r>
            <a:r>
              <a:rPr lang="en-US" altLang="ko-KR" dirty="0" err="1" smtClean="0"/>
              <a:t>myfile</a:t>
            </a:r>
            <a:r>
              <a:rPr lang="ko-KR" altLang="en-US" dirty="0" smtClean="0"/>
              <a:t>이란 파일 내용 뒤에 추가하기 </a:t>
            </a:r>
            <a:r>
              <a:rPr lang="en-US" altLang="ko-KR" dirty="0" smtClean="0"/>
              <a:t>–&gt; cat</a:t>
            </a:r>
            <a:r>
              <a:rPr lang="ko-KR" altLang="en-US" dirty="0" smtClean="0"/>
              <a:t>실행 시 추가한 내용까지 출력여부 확인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51" y="5381625"/>
            <a:ext cx="592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ifconfig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myfile</a:t>
            </a:r>
            <a:endParaRPr lang="en-US" altLang="ko-KR" dirty="0" smtClean="0"/>
          </a:p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내용을 </a:t>
            </a:r>
            <a:r>
              <a:rPr lang="en-US" altLang="ko-KR" dirty="0" err="1" smtClean="0"/>
              <a:t>myfile</a:t>
            </a:r>
            <a:r>
              <a:rPr lang="ko-KR" altLang="en-US" dirty="0" smtClean="0"/>
              <a:t>이란 파일에 덮어쓰기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23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리다이렉션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62" y="1793658"/>
            <a:ext cx="9279876" cy="2305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2767" y="4845599"/>
            <a:ext cx="592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sort &lt; </a:t>
            </a:r>
            <a:r>
              <a:rPr lang="en-US" altLang="ko-KR" dirty="0" err="1" smtClean="0"/>
              <a:t>myfile</a:t>
            </a:r>
            <a:endParaRPr lang="en-US" altLang="ko-KR" dirty="0" smtClean="0"/>
          </a:p>
          <a:p>
            <a:r>
              <a:rPr lang="en-US" altLang="ko-KR" dirty="0" err="1" smtClean="0"/>
              <a:t>myfile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 파일 </a:t>
            </a:r>
            <a:r>
              <a:rPr lang="en-US" altLang="ko-KR" dirty="0" smtClean="0"/>
              <a:t>sort(</a:t>
            </a:r>
            <a:r>
              <a:rPr lang="ko-KR" altLang="en-US" dirty="0" smtClean="0"/>
              <a:t>오름차순 정렬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289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432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0324 리눅스 고급 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167</cp:revision>
  <dcterms:created xsi:type="dcterms:W3CDTF">2021-03-15T04:59:49Z</dcterms:created>
  <dcterms:modified xsi:type="dcterms:W3CDTF">2021-03-24T04:39:39Z</dcterms:modified>
</cp:coreProperties>
</file>