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4" r:id="rId4"/>
    <p:sldId id="286" r:id="rId5"/>
    <p:sldId id="287" r:id="rId6"/>
    <p:sldId id="288" r:id="rId7"/>
    <p:sldId id="290" r:id="rId8"/>
    <p:sldId id="293" r:id="rId9"/>
    <p:sldId id="294" r:id="rId10"/>
    <p:sldId id="296" r:id="rId11"/>
    <p:sldId id="295" r:id="rId12"/>
    <p:sldId id="297" r:id="rId13"/>
    <p:sldId id="298" r:id="rId14"/>
    <p:sldId id="299" r:id="rId15"/>
    <p:sldId id="291" r:id="rId16"/>
    <p:sldId id="30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282"/>
            <p14:sldId id="284"/>
            <p14:sldId id="286"/>
            <p14:sldId id="287"/>
            <p14:sldId id="288"/>
            <p14:sldId id="290"/>
            <p14:sldId id="293"/>
            <p14:sldId id="294"/>
            <p14:sldId id="296"/>
            <p14:sldId id="295"/>
            <p14:sldId id="297"/>
            <p14:sldId id="298"/>
            <p14:sldId id="299"/>
            <p14:sldId id="291"/>
            <p14:sldId id="300"/>
          </p14:sldIdLst>
        </p14:section>
        <p14:section name="제목 없는 구역" id="{AE2536B5-9E40-41F0-9A8D-4500D74A0CF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0324 </a:t>
            </a:r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 dirty="0" smtClean="0"/>
              <a:t>고급 </a:t>
            </a:r>
            <a:r>
              <a:rPr lang="en-US" altLang="ko-KR" dirty="0"/>
              <a:t>4</a:t>
            </a:r>
            <a:r>
              <a:rPr lang="ko-KR" altLang="en-US" dirty="0" smtClean="0"/>
              <a:t>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438" y="1261569"/>
            <a:ext cx="5429908" cy="22183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22" y="1261569"/>
            <a:ext cx="5163416" cy="30424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8471" y="5195871"/>
            <a:ext cx="955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until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이용하여 원하는 이름이 나올 때 까지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계속 받아오도록 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5781" y="25052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반복문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14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77" y="867104"/>
            <a:ext cx="4562440" cy="55021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61" y="867104"/>
            <a:ext cx="3161211" cy="3815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781" y="25052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반복문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40753" y="2159879"/>
            <a:ext cx="3868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until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써서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넘나들며 파일 리스트 및 프로세스 출력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명령을 반복하게 했고 한 </a:t>
            </a:r>
            <a:r>
              <a:rPr lang="ko-KR" altLang="en-US" dirty="0" err="1" smtClean="0"/>
              <a:t>텀</a:t>
            </a:r>
            <a:r>
              <a:rPr lang="ko-KR" altLang="en-US" dirty="0" smtClean="0"/>
              <a:t> 씩 반복하는 동안 숫자를 </a:t>
            </a:r>
            <a:r>
              <a:rPr lang="ko-KR" altLang="en-US" dirty="0" err="1" smtClean="0"/>
              <a:t>카운팅</a:t>
            </a:r>
            <a:r>
              <a:rPr lang="ko-KR" altLang="en-US" dirty="0" smtClean="0"/>
              <a:t> 하여 카운트한 숫자가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 되면</a:t>
            </a:r>
            <a:r>
              <a:rPr lang="en-US" altLang="ko-KR" dirty="0"/>
              <a:t>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빠져나와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Bye</a:t>
            </a:r>
            <a:r>
              <a:rPr lang="ko-KR" altLang="en-US" dirty="0" smtClean="0"/>
              <a:t>라는 문자열을 출력하고 끝나도록 코드를 작성해 보았다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016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930" y="985180"/>
            <a:ext cx="5539773" cy="37596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65" y="873836"/>
            <a:ext cx="5011217" cy="38710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781" y="25052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반복문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8471" y="5195871"/>
            <a:ext cx="955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사용자가 입력한 숫자만큼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초씩 초를 세고 기다리다가 변수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사용자로부터 최초로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숫자와 같아지면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하게 해두었다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3250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945" y="1471285"/>
            <a:ext cx="5032915" cy="33214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59" y="1289159"/>
            <a:ext cx="6373088" cy="38819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781" y="250521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조건의 </a:t>
            </a:r>
            <a:r>
              <a:rPr lang="en-US" altLang="ko-KR" b="1" dirty="0" smtClean="0"/>
              <a:t>AND, OR </a:t>
            </a:r>
            <a:r>
              <a:rPr lang="ko-KR" altLang="en-US" b="1" dirty="0" smtClean="0"/>
              <a:t>실습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08471" y="5517228"/>
            <a:ext cx="955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사용자가 입력한 숫자가 </a:t>
            </a:r>
            <a:r>
              <a:rPr lang="en-US" altLang="ko-KR" dirty="0" smtClean="0"/>
              <a:t>1&lt;x&lt;10 </a:t>
            </a:r>
            <a:r>
              <a:rPr lang="ko-KR" altLang="en-US" dirty="0" smtClean="0"/>
              <a:t>을 충족할 때 구구단 </a:t>
            </a:r>
            <a:r>
              <a:rPr lang="en-US" altLang="ko-KR" dirty="0" smtClean="0"/>
              <a:t>x</a:t>
            </a:r>
            <a:r>
              <a:rPr lang="ko-KR" altLang="en-US" dirty="0" smtClean="0"/>
              <a:t>단을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범위를 벗어나면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가 출력되도록 만들었다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7738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조건의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AND, OR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1" y="3716975"/>
            <a:ext cx="5776748" cy="22367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81" y="1089954"/>
            <a:ext cx="7991475" cy="2314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4969" y="3716975"/>
            <a:ext cx="5349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사용자가 입력한 단어의 </a:t>
            </a:r>
            <a:r>
              <a:rPr lang="ko-KR" altLang="en-US" dirty="0" err="1" smtClean="0"/>
              <a:t>첫글자가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a,e,i,o,u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모음</a:t>
            </a:r>
            <a:r>
              <a:rPr lang="en-US" altLang="ko-KR" dirty="0" smtClean="0"/>
              <a:t>) </a:t>
            </a:r>
            <a:r>
              <a:rPr lang="ko-KR" altLang="en-US" dirty="0" smtClean="0"/>
              <a:t>중 하나면 앞에 </a:t>
            </a:r>
            <a:r>
              <a:rPr lang="en-US" altLang="ko-KR" dirty="0" smtClean="0"/>
              <a:t>an</a:t>
            </a:r>
            <a:r>
              <a:rPr lang="ko-KR" altLang="en-US" dirty="0" smtClean="0"/>
              <a:t>이 붙도록 하고 모음이 아니라면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가 붙도록 코드를 짜보았다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81054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015" y="1050165"/>
            <a:ext cx="5534475" cy="38725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25" y="799447"/>
            <a:ext cx="6073390" cy="49875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781" y="250521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5</a:t>
            </a:r>
            <a:r>
              <a:rPr lang="en-US" altLang="ko-KR" b="1" dirty="0" smtClean="0"/>
              <a:t>. Jump -up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39549" y="5934670"/>
            <a:ext cx="9086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정해진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PW</a:t>
            </a:r>
            <a:r>
              <a:rPr lang="ko-KR" altLang="en-US" dirty="0" smtClean="0"/>
              <a:t>가 들어올 때까지 계속해서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사용자에게서 받고 원하는 값이 입력되었을 때 </a:t>
            </a:r>
            <a:r>
              <a:rPr lang="en-US" altLang="ko-KR" dirty="0" smtClean="0"/>
              <a:t>welcome</a:t>
            </a:r>
            <a:r>
              <a:rPr lang="ko-KR" altLang="en-US" dirty="0" smtClean="0"/>
              <a:t>을 출력하고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하여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빠져나간다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0018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781" y="250521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Jump -up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1091981"/>
            <a:ext cx="6381778" cy="31292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41" y="1579549"/>
            <a:ext cx="5253711" cy="2090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9542" y="4996300"/>
            <a:ext cx="896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인자를 받아 이중 포문으로 역삼각형을 만들었다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193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8860" y="5774575"/>
            <a:ext cx="7798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리눅스는</a:t>
            </a:r>
            <a:r>
              <a:rPr lang="ko-KR" altLang="en-US" dirty="0" smtClean="0"/>
              <a:t> 자바와 다르게 변수의 형을 정의하지 않아도 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read </a:t>
            </a:r>
            <a:r>
              <a:rPr lang="ko-KR" altLang="en-US" dirty="0" err="1" smtClean="0"/>
              <a:t>변수명은</a:t>
            </a:r>
            <a:r>
              <a:rPr lang="ko-KR" altLang="en-US" dirty="0" smtClean="0"/>
              <a:t> 외부로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부터 </a:t>
            </a:r>
            <a:r>
              <a:rPr lang="ko-KR" altLang="en-US" dirty="0" err="1" smtClean="0"/>
              <a:t>입력받는</a:t>
            </a:r>
            <a:r>
              <a:rPr lang="ko-KR" altLang="en-US" dirty="0" smtClean="0"/>
              <a:t> 내용을 저장 변수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$</a:t>
            </a:r>
            <a:r>
              <a:rPr lang="ko-KR" altLang="en-US" dirty="0" err="1" smtClean="0"/>
              <a:t>변수명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781" y="25052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변수 실습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1" y="929821"/>
            <a:ext cx="5818297" cy="47523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31" y="1077638"/>
            <a:ext cx="5238284" cy="26430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75781" y="2467992"/>
            <a:ext cx="1185005" cy="259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36357" y="3594537"/>
            <a:ext cx="1185005" cy="614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6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44" y="1136676"/>
            <a:ext cx="6485883" cy="45058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585" y="1136676"/>
            <a:ext cx="6250064" cy="2427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5781" y="25052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변수 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791" y="5697652"/>
            <a:ext cx="10493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숫자 변수를 이용하여 </a:t>
            </a:r>
            <a:r>
              <a:rPr lang="ko-KR" altLang="en-US" dirty="0" smtClean="0"/>
              <a:t>외부로부터 숫자를 받아 덧셈을 출력하도록 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변수의 </a:t>
            </a:r>
            <a:r>
              <a:rPr lang="ko-KR" altLang="en-US" dirty="0" err="1" smtClean="0"/>
              <a:t>연산값은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$(($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숫자 혹은 </a:t>
            </a:r>
            <a:r>
              <a:rPr lang="en-US" altLang="ko-KR" dirty="0" smtClean="0"/>
              <a:t>$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)) 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`expr $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숫자 혹은 </a:t>
            </a:r>
            <a:r>
              <a:rPr lang="en-US" altLang="ko-KR" dirty="0" smtClean="0"/>
              <a:t>$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`</a:t>
            </a:r>
            <a:r>
              <a:rPr lang="ko-KR" altLang="en-US" dirty="0" smtClean="0"/>
              <a:t>으로 구하여 출력한다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72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09" y="1439917"/>
            <a:ext cx="7220917" cy="39518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49" y="1653573"/>
            <a:ext cx="6222782" cy="1455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781" y="25052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변수 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6451" y="5605463"/>
            <a:ext cx="10493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쉘스크립트를</a:t>
            </a:r>
            <a:r>
              <a:rPr lang="ko-KR" altLang="en-US" dirty="0" smtClean="0"/>
              <a:t> 실행할 때 띄어쓰기 기준으로 인자를 받아서 사용할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인자는 </a:t>
            </a:r>
            <a:r>
              <a:rPr lang="en-US" altLang="ko-KR" dirty="0" smtClean="0"/>
              <a:t>$0 ~$N</a:t>
            </a:r>
            <a:r>
              <a:rPr lang="ko-KR" altLang="en-US" dirty="0" smtClean="0"/>
              <a:t>으로 표현이 가능하며 </a:t>
            </a:r>
            <a:r>
              <a:rPr lang="en-US" altLang="ko-KR" dirty="0" smtClean="0"/>
              <a:t>$0</a:t>
            </a:r>
            <a:r>
              <a:rPr lang="ko-KR" altLang="en-US" dirty="0" smtClean="0"/>
              <a:t>은 경로를 포함한 파일명이다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export PATH </a:t>
            </a:r>
            <a:r>
              <a:rPr lang="ko-KR" altLang="en-US" dirty="0" smtClean="0"/>
              <a:t>처럼 예약 변수를 이용해 변수를 예약하여 출력할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49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042" y="1208031"/>
            <a:ext cx="4952421" cy="2197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77" y="1088559"/>
            <a:ext cx="6230941" cy="3792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781" y="25052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실습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9154" y="5100966"/>
            <a:ext cx="1049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문자열이 같은지 아닌지 </a:t>
            </a:r>
            <a:r>
              <a:rPr lang="en-US" altLang="ko-KR" dirty="0" smtClean="0"/>
              <a:t>=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!</a:t>
            </a:r>
            <a:r>
              <a:rPr lang="ko-KR" altLang="en-US" dirty="0" smtClean="0"/>
              <a:t>로 조건을 만들어 비교할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받는 문자가 </a:t>
            </a:r>
            <a:r>
              <a:rPr lang="en-US" altLang="ko-KR" dirty="0" err="1" smtClean="0"/>
              <a:t>linux</a:t>
            </a:r>
            <a:r>
              <a:rPr lang="ko-KR" altLang="en-US" dirty="0" smtClean="0"/>
              <a:t>면 참으로 </a:t>
            </a:r>
            <a:r>
              <a:rPr lang="en-US" altLang="ko-KR" dirty="0" smtClean="0"/>
              <a:t>“keep going”</a:t>
            </a:r>
            <a:r>
              <a:rPr lang="ko-KR" altLang="en-US" dirty="0" smtClean="0"/>
              <a:t>하라고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거짓이면 </a:t>
            </a:r>
            <a:r>
              <a:rPr lang="en-US" altLang="ko-KR" dirty="0" smtClean="0"/>
              <a:t>“what?”</a:t>
            </a:r>
            <a:r>
              <a:rPr lang="ko-KR" altLang="en-US" dirty="0" smtClean="0"/>
              <a:t>을 출력하게 만들었다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18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02" y="857578"/>
            <a:ext cx="5124676" cy="33518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93" y="857578"/>
            <a:ext cx="6100927" cy="45817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6091" y="5558167"/>
            <a:ext cx="10493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if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조합하여 간단한 숫자 맞추기 게임</a:t>
            </a:r>
            <a:r>
              <a:rPr lang="en-US" altLang="ko-KR" dirty="0" smtClean="0"/>
              <a:t>(?)</a:t>
            </a:r>
            <a:r>
              <a:rPr lang="ko-KR" altLang="en-US" dirty="0" smtClean="0"/>
              <a:t>을 만들었다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숫자와 같이 않으면 맞춰야 하는 숫자의 입력숫자에 비교한 크고 작음의 힌트를 주게 하였고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숫자가 맞으면 </a:t>
            </a:r>
            <a:r>
              <a:rPr lang="en-US" altLang="ko-KR" dirty="0" smtClean="0"/>
              <a:t>You are correct!</a:t>
            </a:r>
            <a:r>
              <a:rPr lang="ko-KR" altLang="en-US" dirty="0" smtClean="0"/>
              <a:t>를 출력하고 멈춘다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75781" y="25052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조건문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1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1" y="1116383"/>
            <a:ext cx="7439712" cy="24563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428" y="2344554"/>
            <a:ext cx="6136762" cy="11276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75781" y="25052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반복문</a:t>
            </a:r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실습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9542" y="4523334"/>
            <a:ext cx="8960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한줄에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단위로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까지 숫자가 출력되도록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작성하였다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이중포문을  사용하였고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범위가 출력되는 값의 범위가 되고</a:t>
            </a:r>
            <a:r>
              <a:rPr lang="en-US" altLang="ko-KR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개행의</a:t>
            </a:r>
            <a:r>
              <a:rPr lang="ko-KR" altLang="en-US" dirty="0" smtClean="0"/>
              <a:t> 기준이 되도록 하였다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1424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296" y="1592644"/>
            <a:ext cx="5073564" cy="2041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81" y="1592644"/>
            <a:ext cx="5925510" cy="20597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781" y="25052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반복문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7583" y="4607235"/>
            <a:ext cx="896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/services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cat</a:t>
            </a:r>
            <a:r>
              <a:rPr lang="ko-KR" altLang="en-US" dirty="0" smtClean="0"/>
              <a:t>으로 읽고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이 들어간 단어를 찾아서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이란 변수에 넣어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문으로 계속 출력하도록 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7889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316" y="993667"/>
            <a:ext cx="4220436" cy="48058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253" y="997532"/>
            <a:ext cx="4627629" cy="47981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781" y="25052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err="1" smtClean="0">
                <a:solidFill>
                  <a:schemeClr val="bg1">
                    <a:lumMod val="50000"/>
                  </a:schemeClr>
                </a:solidFill>
              </a:rPr>
              <a:t>반복문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실습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0361" y="6015677"/>
            <a:ext cx="896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문을 사용하여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이란 값을 받으면 </a:t>
            </a:r>
            <a:r>
              <a:rPr lang="en-US" altLang="ko-KR" dirty="0" smtClean="0"/>
              <a:t>Good</a:t>
            </a:r>
            <a:r>
              <a:rPr lang="ko-KR" altLang="en-US" dirty="0" smtClean="0"/>
              <a:t>을 출력하고 </a:t>
            </a:r>
            <a:r>
              <a:rPr lang="en-US" altLang="ko-KR" dirty="0" smtClean="0"/>
              <a:t>break </a:t>
            </a:r>
            <a:r>
              <a:rPr lang="ko-KR" altLang="en-US" dirty="0" smtClean="0"/>
              <a:t>되도록 만들었다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while</a:t>
            </a:r>
            <a:r>
              <a:rPr lang="ko-KR" altLang="en-US" dirty="0" smtClean="0"/>
              <a:t>은 값이 </a:t>
            </a:r>
            <a:r>
              <a:rPr lang="en-US" altLang="ko-KR" dirty="0" smtClean="0"/>
              <a:t>8</a:t>
            </a:r>
            <a:r>
              <a:rPr lang="ko-KR" altLang="en-US" dirty="0" smtClean="0"/>
              <a:t>과 다르면 반복하다가 </a:t>
            </a:r>
            <a:r>
              <a:rPr lang="en-US" altLang="ko-KR" dirty="0" smtClean="0"/>
              <a:t>8</a:t>
            </a:r>
            <a:r>
              <a:rPr lang="ko-KR" altLang="en-US" dirty="0" smtClean="0"/>
              <a:t>과 같아지면 반복을 종료한다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413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4876</TotalTime>
  <Words>457</Words>
  <Application>Microsoft Office PowerPoint</Application>
  <PresentationFormat>와이드스크린</PresentationFormat>
  <Paragraphs>40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0324 리눅스 고급 4강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196</cp:revision>
  <dcterms:created xsi:type="dcterms:W3CDTF">2021-03-15T04:59:49Z</dcterms:created>
  <dcterms:modified xsi:type="dcterms:W3CDTF">2021-03-25T11:27:08Z</dcterms:modified>
</cp:coreProperties>
</file>